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7.xml" ContentType="application/vnd.openxmlformats-officedocument.theme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  <p:sldMasterId id="2147483712" r:id="rId5"/>
    <p:sldMasterId id="2147483648" r:id="rId6"/>
    <p:sldMasterId id="2147483666" r:id="rId7"/>
    <p:sldMasterId id="2147483678" r:id="rId8"/>
    <p:sldMasterId id="2147483688" r:id="rId9"/>
    <p:sldMasterId id="2147483691" r:id="rId10"/>
    <p:sldMasterId id="2147483696" r:id="rId11"/>
  </p:sldMasterIdLst>
  <p:sldIdLst>
    <p:sldId id="25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222D"/>
    <a:srgbClr val="DF4C53"/>
    <a:srgbClr val="EBAD30"/>
    <a:srgbClr val="448EA4"/>
    <a:srgbClr val="26B4AE"/>
    <a:srgbClr val="E84450"/>
    <a:srgbClr val="F4B342"/>
    <a:srgbClr val="0A2A3B"/>
    <a:srgbClr val="072C3D"/>
    <a:srgbClr val="F4F5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53EE63-8E96-4C69-A1D8-A866394A7611}" v="111" dt="2024-05-20T09:06:57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95"/>
    <p:restoredTop sz="94752"/>
  </p:normalViewPr>
  <p:slideViewPr>
    <p:cSldViewPr snapToGrid="0">
      <p:cViewPr varScale="1">
        <p:scale>
          <a:sx n="83" d="100"/>
          <a:sy n="83" d="100"/>
        </p:scale>
        <p:origin x="81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Hastie" userId="S::claire.hastie@social.co.uk::f292078d-64ea-468b-ba5f-055cda3a6476" providerId="AD" clId="Web-{4FF54E6B-4804-3687-B6E9-F04E5F065FD0}"/>
    <pc:docChg chg="modSld">
      <pc:chgData name="Claire Hastie" userId="S::claire.hastie@social.co.uk::f292078d-64ea-468b-ba5f-055cda3a6476" providerId="AD" clId="Web-{4FF54E6B-4804-3687-B6E9-F04E5F065FD0}" dt="2023-10-09T14:50:30.084" v="74" actId="20577"/>
      <pc:docMkLst>
        <pc:docMk/>
      </pc:docMkLst>
      <pc:sldChg chg="addSp delSp modSp">
        <pc:chgData name="Claire Hastie" userId="S::claire.hastie@social.co.uk::f292078d-64ea-468b-ba5f-055cda3a6476" providerId="AD" clId="Web-{4FF54E6B-4804-3687-B6E9-F04E5F065FD0}" dt="2023-10-09T14:50:30.084" v="74" actId="20577"/>
        <pc:sldMkLst>
          <pc:docMk/>
          <pc:sldMk cId="634965864" sldId="256"/>
        </pc:sldMkLst>
        <pc:spChg chg="add del mod">
          <ac:chgData name="Claire Hastie" userId="S::claire.hastie@social.co.uk::f292078d-64ea-468b-ba5f-055cda3a6476" providerId="AD" clId="Web-{4FF54E6B-4804-3687-B6E9-F04E5F065FD0}" dt="2023-10-09T14:39:54.504" v="28"/>
          <ac:spMkLst>
            <pc:docMk/>
            <pc:sldMk cId="634965864" sldId="256"/>
            <ac:spMk id="2" creationId="{8589F6B6-B5FE-7211-3447-354414A7D44A}"/>
          </ac:spMkLst>
        </pc:spChg>
        <pc:spChg chg="add mod">
          <ac:chgData name="Claire Hastie" userId="S::claire.hastie@social.co.uk::f292078d-64ea-468b-ba5f-055cda3a6476" providerId="AD" clId="Web-{4FF54E6B-4804-3687-B6E9-F04E5F065FD0}" dt="2023-10-09T14:50:30.084" v="74" actId="20577"/>
          <ac:spMkLst>
            <pc:docMk/>
            <pc:sldMk cId="634965864" sldId="256"/>
            <ac:spMk id="3" creationId="{2D18A813-EEAD-A6F2-74F9-67A181DCF114}"/>
          </ac:spMkLst>
        </pc:spChg>
        <pc:picChg chg="del mod">
          <ac:chgData name="Claire Hastie" userId="S::claire.hastie@social.co.uk::f292078d-64ea-468b-ba5f-055cda3a6476" providerId="AD" clId="Web-{4FF54E6B-4804-3687-B6E9-F04E5F065FD0}" dt="2023-10-09T14:38:34.658" v="22"/>
          <ac:picMkLst>
            <pc:docMk/>
            <pc:sldMk cId="634965864" sldId="256"/>
            <ac:picMk id="9" creationId="{751130A7-1622-D027-076E-56CE3250C587}"/>
          </ac:picMkLst>
        </pc:picChg>
        <pc:picChg chg="del mod">
          <ac:chgData name="Claire Hastie" userId="S::claire.hastie@social.co.uk::f292078d-64ea-468b-ba5f-055cda3a6476" providerId="AD" clId="Web-{4FF54E6B-4804-3687-B6E9-F04E5F065FD0}" dt="2023-10-09T14:38:33.080" v="19"/>
          <ac:picMkLst>
            <pc:docMk/>
            <pc:sldMk cId="634965864" sldId="256"/>
            <ac:picMk id="11" creationId="{C809185F-CA28-DF0F-2C1D-A46D8DD22266}"/>
          </ac:picMkLst>
        </pc:picChg>
        <pc:picChg chg="del mod">
          <ac:chgData name="Claire Hastie" userId="S::claire.hastie@social.co.uk::f292078d-64ea-468b-ba5f-055cda3a6476" providerId="AD" clId="Web-{4FF54E6B-4804-3687-B6E9-F04E5F065FD0}" dt="2023-10-09T14:38:34.143" v="21"/>
          <ac:picMkLst>
            <pc:docMk/>
            <pc:sldMk cId="634965864" sldId="256"/>
            <ac:picMk id="12" creationId="{39F9BE1D-9834-B955-4785-D46A5E0AB86A}"/>
          </ac:picMkLst>
        </pc:picChg>
        <pc:picChg chg="del mod">
          <ac:chgData name="Claire Hastie" userId="S::claire.hastie@social.co.uk::f292078d-64ea-468b-ba5f-055cda3a6476" providerId="AD" clId="Web-{4FF54E6B-4804-3687-B6E9-F04E5F065FD0}" dt="2023-10-09T14:38:33.580" v="20"/>
          <ac:picMkLst>
            <pc:docMk/>
            <pc:sldMk cId="634965864" sldId="256"/>
            <ac:picMk id="13" creationId="{98E5F904-36AD-068A-F9C1-358C942119F4}"/>
          </ac:picMkLst>
        </pc:picChg>
      </pc:sldChg>
    </pc:docChg>
  </pc:docChgLst>
  <pc:docChgLst>
    <pc:chgData name="Claire Hastie" userId="S::claire.hastie@social.co.uk::f292078d-64ea-468b-ba5f-055cda3a6476" providerId="AD" clId="Web-{F8DDDBB6-226A-0801-5DEE-FD0E6A2BEC82}"/>
    <pc:docChg chg="modSld">
      <pc:chgData name="Claire Hastie" userId="S::claire.hastie@social.co.uk::f292078d-64ea-468b-ba5f-055cda3a6476" providerId="AD" clId="Web-{F8DDDBB6-226A-0801-5DEE-FD0E6A2BEC82}" dt="2023-10-09T15:10:11.202" v="35"/>
      <pc:docMkLst>
        <pc:docMk/>
      </pc:docMkLst>
      <pc:sldChg chg="addSp delSp modSp">
        <pc:chgData name="Claire Hastie" userId="S::claire.hastie@social.co.uk::f292078d-64ea-468b-ba5f-055cda3a6476" providerId="AD" clId="Web-{F8DDDBB6-226A-0801-5DEE-FD0E6A2BEC82}" dt="2023-10-09T15:10:11.202" v="35"/>
        <pc:sldMkLst>
          <pc:docMk/>
          <pc:sldMk cId="634965864" sldId="256"/>
        </pc:sldMkLst>
        <pc:spChg chg="del">
          <ac:chgData name="Claire Hastie" userId="S::claire.hastie@social.co.uk::f292078d-64ea-468b-ba5f-055cda3a6476" providerId="AD" clId="Web-{F8DDDBB6-226A-0801-5DEE-FD0E6A2BEC82}" dt="2023-10-05T15:56:24.979" v="0"/>
          <ac:spMkLst>
            <pc:docMk/>
            <pc:sldMk cId="634965864" sldId="256"/>
            <ac:spMk id="2" creationId="{87813DE7-4E62-40D1-9F4F-D35A86E1FEEF}"/>
          </ac:spMkLst>
        </pc:spChg>
        <pc:spChg chg="del">
          <ac:chgData name="Claire Hastie" userId="S::claire.hastie@social.co.uk::f292078d-64ea-468b-ba5f-055cda3a6476" providerId="AD" clId="Web-{F8DDDBB6-226A-0801-5DEE-FD0E6A2BEC82}" dt="2023-10-09T15:10:10.077" v="34"/>
          <ac:spMkLst>
            <pc:docMk/>
            <pc:sldMk cId="634965864" sldId="256"/>
            <ac:spMk id="3" creationId="{2D18A813-EEAD-A6F2-74F9-67A181DCF114}"/>
          </ac:spMkLst>
        </pc:spChg>
        <pc:spChg chg="del">
          <ac:chgData name="Claire Hastie" userId="S::claire.hastie@social.co.uk::f292078d-64ea-468b-ba5f-055cda3a6476" providerId="AD" clId="Web-{F8DDDBB6-226A-0801-5DEE-FD0E6A2BEC82}" dt="2023-10-05T15:56:34.011" v="4"/>
          <ac:spMkLst>
            <pc:docMk/>
            <pc:sldMk cId="634965864" sldId="256"/>
            <ac:spMk id="3" creationId="{9D830BEC-F5F8-4C35-BACE-09941790A490}"/>
          </ac:spMkLst>
        </pc:spChg>
        <pc:spChg chg="del">
          <ac:chgData name="Claire Hastie" userId="S::claire.hastie@social.co.uk::f292078d-64ea-468b-ba5f-055cda3a6476" providerId="AD" clId="Web-{F8DDDBB6-226A-0801-5DEE-FD0E6A2BEC82}" dt="2023-10-05T15:56:35.464" v="5"/>
          <ac:spMkLst>
            <pc:docMk/>
            <pc:sldMk cId="634965864" sldId="256"/>
            <ac:spMk id="4" creationId="{6692A637-3F10-4858-BD4A-E8B3A2439050}"/>
          </ac:spMkLst>
        </pc:spChg>
        <pc:spChg chg="add del mod">
          <ac:chgData name="Claire Hastie" userId="S::claire.hastie@social.co.uk::f292078d-64ea-468b-ba5f-055cda3a6476" providerId="AD" clId="Web-{F8DDDBB6-226A-0801-5DEE-FD0E6A2BEC82}" dt="2023-10-05T15:56:36.964" v="6"/>
          <ac:spMkLst>
            <pc:docMk/>
            <pc:sldMk cId="634965864" sldId="256"/>
            <ac:spMk id="7" creationId="{A724B5FD-E8A0-58F9-FD7F-EB2B9D910253}"/>
          </ac:spMkLst>
        </pc:spChg>
        <pc:picChg chg="add del mod ord">
          <ac:chgData name="Claire Hastie" userId="S::claire.hastie@social.co.uk::f292078d-64ea-468b-ba5f-055cda3a6476" providerId="AD" clId="Web-{F8DDDBB6-226A-0801-5DEE-FD0E6A2BEC82}" dt="2023-10-05T15:56:30.198" v="3"/>
          <ac:picMkLst>
            <pc:docMk/>
            <pc:sldMk cId="634965864" sldId="256"/>
            <ac:picMk id="5" creationId="{92BE20EC-4CFF-38D9-7595-6C4BE2C13409}"/>
          </ac:picMkLst>
        </pc:picChg>
        <pc:picChg chg="add del mod">
          <ac:chgData name="Claire Hastie" userId="S::claire.hastie@social.co.uk::f292078d-64ea-468b-ba5f-055cda3a6476" providerId="AD" clId="Web-{F8DDDBB6-226A-0801-5DEE-FD0E6A2BEC82}" dt="2023-10-09T15:10:11.202" v="35"/>
          <ac:picMkLst>
            <pc:docMk/>
            <pc:sldMk cId="634965864" sldId="256"/>
            <ac:picMk id="8" creationId="{38CF6CC0-461F-C2D0-5C27-5FC42E4FD94E}"/>
          </ac:picMkLst>
        </pc:picChg>
        <pc:picChg chg="add del mod">
          <ac:chgData name="Claire Hastie" userId="S::claire.hastie@social.co.uk::f292078d-64ea-468b-ba5f-055cda3a6476" providerId="AD" clId="Web-{F8DDDBB6-226A-0801-5DEE-FD0E6A2BEC82}" dt="2023-10-09T15:10:08.218" v="33"/>
          <ac:picMkLst>
            <pc:docMk/>
            <pc:sldMk cId="634965864" sldId="256"/>
            <ac:picMk id="9" creationId="{751130A7-1622-D027-076E-56CE3250C587}"/>
          </ac:picMkLst>
        </pc:picChg>
        <pc:picChg chg="add del mod modCrop">
          <ac:chgData name="Claire Hastie" userId="S::claire.hastie@social.co.uk::f292078d-64ea-468b-ba5f-055cda3a6476" providerId="AD" clId="Web-{F8DDDBB6-226A-0801-5DEE-FD0E6A2BEC82}" dt="2023-10-05T16:00:20.065" v="23"/>
          <ac:picMkLst>
            <pc:docMk/>
            <pc:sldMk cId="634965864" sldId="256"/>
            <ac:picMk id="10" creationId="{39261944-BF98-CB76-0B8D-2D00AEFA664F}"/>
          </ac:picMkLst>
        </pc:picChg>
        <pc:picChg chg="add mod">
          <ac:chgData name="Claire Hastie" userId="S::claire.hastie@social.co.uk::f292078d-64ea-468b-ba5f-055cda3a6476" providerId="AD" clId="Web-{F8DDDBB6-226A-0801-5DEE-FD0E6A2BEC82}" dt="2023-10-09T09:07:50.541" v="32" actId="1076"/>
          <ac:picMkLst>
            <pc:docMk/>
            <pc:sldMk cId="634965864" sldId="256"/>
            <ac:picMk id="11" creationId="{C809185F-CA28-DF0F-2C1D-A46D8DD22266}"/>
          </ac:picMkLst>
        </pc:picChg>
        <pc:picChg chg="add mod">
          <ac:chgData name="Claire Hastie" userId="S::claire.hastie@social.co.uk::f292078d-64ea-468b-ba5f-055cda3a6476" providerId="AD" clId="Web-{F8DDDBB6-226A-0801-5DEE-FD0E6A2BEC82}" dt="2023-10-09T09:07:47.775" v="30" actId="1076"/>
          <ac:picMkLst>
            <pc:docMk/>
            <pc:sldMk cId="634965864" sldId="256"/>
            <ac:picMk id="12" creationId="{39F9BE1D-9834-B955-4785-D46A5E0AB86A}"/>
          </ac:picMkLst>
        </pc:picChg>
        <pc:picChg chg="add mod">
          <ac:chgData name="Claire Hastie" userId="S::claire.hastie@social.co.uk::f292078d-64ea-468b-ba5f-055cda3a6476" providerId="AD" clId="Web-{F8DDDBB6-226A-0801-5DEE-FD0E6A2BEC82}" dt="2023-10-09T08:56:22.694" v="29" actId="1076"/>
          <ac:picMkLst>
            <pc:docMk/>
            <pc:sldMk cId="634965864" sldId="256"/>
            <ac:picMk id="13" creationId="{98E5F904-36AD-068A-F9C1-358C942119F4}"/>
          </ac:picMkLst>
        </pc:picChg>
      </pc:sldChg>
    </pc:docChg>
  </pc:docChgLst>
  <pc:docChgLst>
    <pc:chgData name="Claire Hastie" userId="f292078d-64ea-468b-ba5f-055cda3a6476" providerId="ADAL" clId="{CFF42F6B-9650-4E18-BECF-D3C5422090DE}"/>
    <pc:docChg chg="undo custSel modMainMaster">
      <pc:chgData name="Claire Hastie" userId="f292078d-64ea-468b-ba5f-055cda3a6476" providerId="ADAL" clId="{CFF42F6B-9650-4E18-BECF-D3C5422090DE}" dt="2024-04-23T13:16:42.802" v="112" actId="20577"/>
      <pc:docMkLst>
        <pc:docMk/>
      </pc:docMkLst>
      <pc:sldMasterChg chg="modSldLayout">
        <pc:chgData name="Claire Hastie" userId="f292078d-64ea-468b-ba5f-055cda3a6476" providerId="ADAL" clId="{CFF42F6B-9650-4E18-BECF-D3C5422090DE}" dt="2024-04-23T13:16:42.802" v="112" actId="20577"/>
        <pc:sldMasterMkLst>
          <pc:docMk/>
          <pc:sldMasterMk cId="2478728050" sldId="2147483699"/>
        </pc:sldMasterMkLst>
        <pc:sldLayoutChg chg="modSp mod">
          <pc:chgData name="Claire Hastie" userId="f292078d-64ea-468b-ba5f-055cda3a6476" providerId="ADAL" clId="{CFF42F6B-9650-4E18-BECF-D3C5422090DE}" dt="2024-04-23T13:16:42.802" v="112" actId="20577"/>
          <pc:sldLayoutMkLst>
            <pc:docMk/>
            <pc:sldMasterMk cId="2478728050" sldId="2147483699"/>
            <pc:sldLayoutMk cId="85496333" sldId="2147483710"/>
          </pc:sldLayoutMkLst>
          <pc:spChg chg="mod">
            <ac:chgData name="Claire Hastie" userId="f292078d-64ea-468b-ba5f-055cda3a6476" providerId="ADAL" clId="{CFF42F6B-9650-4E18-BECF-D3C5422090DE}" dt="2024-04-23T13:16:23.958" v="73" actId="20577"/>
            <ac:spMkLst>
              <pc:docMk/>
              <pc:sldMasterMk cId="2478728050" sldId="2147483699"/>
              <pc:sldLayoutMk cId="85496333" sldId="2147483710"/>
              <ac:spMk id="12" creationId="{4F43F6F8-8324-443D-AAED-DC3E49286B78}"/>
            </ac:spMkLst>
          </pc:spChg>
          <pc:spChg chg="mod">
            <ac:chgData name="Claire Hastie" userId="f292078d-64ea-468b-ba5f-055cda3a6476" providerId="ADAL" clId="{CFF42F6B-9650-4E18-BECF-D3C5422090DE}" dt="2024-04-23T13:16:42.802" v="112" actId="20577"/>
            <ac:spMkLst>
              <pc:docMk/>
              <pc:sldMasterMk cId="2478728050" sldId="2147483699"/>
              <pc:sldLayoutMk cId="85496333" sldId="2147483710"/>
              <ac:spMk id="13" creationId="{45A47039-2BA0-4D74-8B74-ABFEE0289ED1}"/>
            </ac:spMkLst>
          </pc:spChg>
        </pc:sldLayoutChg>
      </pc:sldMasterChg>
    </pc:docChg>
  </pc:docChgLst>
  <pc:docChgLst>
    <pc:chgData name="Claire Hastie" userId="f292078d-64ea-468b-ba5f-055cda3a6476" providerId="ADAL" clId="{0553EE63-8E96-4C69-A1D8-A866394A7611}"/>
    <pc:docChg chg="undo custSel modMainMaster">
      <pc:chgData name="Claire Hastie" userId="f292078d-64ea-468b-ba5f-055cda3a6476" providerId="ADAL" clId="{0553EE63-8E96-4C69-A1D8-A866394A7611}" dt="2024-05-20T09:07:04.721" v="113" actId="2711"/>
      <pc:docMkLst>
        <pc:docMk/>
      </pc:docMkLst>
      <pc:sldMasterChg chg="modSldLayout">
        <pc:chgData name="Claire Hastie" userId="f292078d-64ea-468b-ba5f-055cda3a6476" providerId="ADAL" clId="{0553EE63-8E96-4C69-A1D8-A866394A7611}" dt="2024-05-20T09:03:26.512" v="75" actId="2711"/>
        <pc:sldMasterMkLst>
          <pc:docMk/>
          <pc:sldMasterMk cId="79660967" sldId="2147483648"/>
        </pc:sldMasterMkLst>
        <pc:sldLayoutChg chg="modSp">
          <pc:chgData name="Claire Hastie" userId="f292078d-64ea-468b-ba5f-055cda3a6476" providerId="ADAL" clId="{0553EE63-8E96-4C69-A1D8-A866394A7611}" dt="2024-05-20T09:01:29.660" v="58" actId="2711"/>
          <pc:sldLayoutMkLst>
            <pc:docMk/>
            <pc:sldMasterMk cId="79660967" sldId="2147483648"/>
            <pc:sldLayoutMk cId="574472251" sldId="2147483649"/>
          </pc:sldLayoutMkLst>
          <pc:spChg chg="mod">
            <ac:chgData name="Claire Hastie" userId="f292078d-64ea-468b-ba5f-055cda3a6476" providerId="ADAL" clId="{0553EE63-8E96-4C69-A1D8-A866394A7611}" dt="2024-05-20T09:01:25.356" v="57" actId="2711"/>
            <ac:spMkLst>
              <pc:docMk/>
              <pc:sldMasterMk cId="79660967" sldId="2147483648"/>
              <pc:sldLayoutMk cId="574472251" sldId="2147483649"/>
              <ac:spMk id="28" creationId="{AB352EBF-D273-4608-8B2F-B760D30E6E96}"/>
            </ac:spMkLst>
          </pc:spChg>
          <pc:spChg chg="mod">
            <ac:chgData name="Claire Hastie" userId="f292078d-64ea-468b-ba5f-055cda3a6476" providerId="ADAL" clId="{0553EE63-8E96-4C69-A1D8-A866394A7611}" dt="2024-05-20T09:01:29.660" v="58" actId="2711"/>
            <ac:spMkLst>
              <pc:docMk/>
              <pc:sldMasterMk cId="79660967" sldId="2147483648"/>
              <pc:sldLayoutMk cId="574472251" sldId="2147483649"/>
              <ac:spMk id="30" creationId="{84336B6D-242E-40C5-99FA-90414777D201}"/>
            </ac:spMkLst>
          </pc:spChg>
        </pc:sldLayoutChg>
        <pc:sldLayoutChg chg="modSp mod">
          <pc:chgData name="Claire Hastie" userId="f292078d-64ea-468b-ba5f-055cda3a6476" providerId="ADAL" clId="{0553EE63-8E96-4C69-A1D8-A866394A7611}" dt="2024-05-20T09:01:18.465" v="56" actId="2711"/>
          <pc:sldLayoutMkLst>
            <pc:docMk/>
            <pc:sldMasterMk cId="79660967" sldId="2147483648"/>
            <pc:sldLayoutMk cId="2070724289" sldId="2147483650"/>
          </pc:sldLayoutMkLst>
          <pc:spChg chg="mod">
            <ac:chgData name="Claire Hastie" userId="f292078d-64ea-468b-ba5f-055cda3a6476" providerId="ADAL" clId="{0553EE63-8E96-4C69-A1D8-A866394A7611}" dt="2024-05-20T09:00:03.639" v="39" actId="2711"/>
            <ac:spMkLst>
              <pc:docMk/>
              <pc:sldMasterMk cId="79660967" sldId="2147483648"/>
              <pc:sldLayoutMk cId="2070724289" sldId="2147483650"/>
              <ac:spMk id="14" creationId="{8DAE7059-9785-4346-9765-20AE49DD4FF8}"/>
            </ac:spMkLst>
          </pc:spChg>
          <pc:spChg chg="mod">
            <ac:chgData name="Claire Hastie" userId="f292078d-64ea-468b-ba5f-055cda3a6476" providerId="ADAL" clId="{0553EE63-8E96-4C69-A1D8-A866394A7611}" dt="2024-05-20T09:00:53.996" v="50" actId="2711"/>
            <ac:spMkLst>
              <pc:docMk/>
              <pc:sldMasterMk cId="79660967" sldId="2147483648"/>
              <pc:sldLayoutMk cId="2070724289" sldId="2147483650"/>
              <ac:spMk id="15" creationId="{8A76AFC6-2B95-486C-9FAD-D418F785EB04}"/>
            </ac:spMkLst>
          </pc:spChg>
          <pc:spChg chg="mod">
            <ac:chgData name="Claire Hastie" userId="f292078d-64ea-468b-ba5f-055cda3a6476" providerId="ADAL" clId="{0553EE63-8E96-4C69-A1D8-A866394A7611}" dt="2024-05-20T09:00:58.637" v="51" actId="2711"/>
            <ac:spMkLst>
              <pc:docMk/>
              <pc:sldMasterMk cId="79660967" sldId="2147483648"/>
              <pc:sldLayoutMk cId="2070724289" sldId="2147483650"/>
              <ac:spMk id="16" creationId="{47E1A076-035A-4731-8ABC-B352EAAF3480}"/>
            </ac:spMkLst>
          </pc:spChg>
          <pc:spChg chg="mod">
            <ac:chgData name="Claire Hastie" userId="f292078d-64ea-468b-ba5f-055cda3a6476" providerId="ADAL" clId="{0553EE63-8E96-4C69-A1D8-A866394A7611}" dt="2024-05-20T09:01:02.580" v="52" actId="2711"/>
            <ac:spMkLst>
              <pc:docMk/>
              <pc:sldMasterMk cId="79660967" sldId="2147483648"/>
              <pc:sldLayoutMk cId="2070724289" sldId="2147483650"/>
              <ac:spMk id="17" creationId="{93E4056E-C25D-4B95-9D09-7BBDC37AB36E}"/>
            </ac:spMkLst>
          </pc:spChg>
          <pc:spChg chg="mod">
            <ac:chgData name="Claire Hastie" userId="f292078d-64ea-468b-ba5f-055cda3a6476" providerId="ADAL" clId="{0553EE63-8E96-4C69-A1D8-A866394A7611}" dt="2024-05-20T09:00:08.415" v="40" actId="2711"/>
            <ac:spMkLst>
              <pc:docMk/>
              <pc:sldMasterMk cId="79660967" sldId="2147483648"/>
              <pc:sldLayoutMk cId="2070724289" sldId="2147483650"/>
              <ac:spMk id="20" creationId="{4777AB31-E54D-40FF-B031-F163E0DA4AB6}"/>
            </ac:spMkLst>
          </pc:spChg>
          <pc:spChg chg="mod">
            <ac:chgData name="Claire Hastie" userId="f292078d-64ea-468b-ba5f-055cda3a6476" providerId="ADAL" clId="{0553EE63-8E96-4C69-A1D8-A866394A7611}" dt="2024-05-20T09:00:13.505" v="41" actId="108"/>
            <ac:spMkLst>
              <pc:docMk/>
              <pc:sldMasterMk cId="79660967" sldId="2147483648"/>
              <pc:sldLayoutMk cId="2070724289" sldId="2147483650"/>
              <ac:spMk id="21" creationId="{CFF07E00-744E-4E81-8DE3-2D359EC37A8E}"/>
            </ac:spMkLst>
          </pc:spChg>
          <pc:spChg chg="mod">
            <ac:chgData name="Claire Hastie" userId="f292078d-64ea-468b-ba5f-055cda3a6476" providerId="ADAL" clId="{0553EE63-8E96-4C69-A1D8-A866394A7611}" dt="2024-05-20T09:00:23.322" v="42" actId="2711"/>
            <ac:spMkLst>
              <pc:docMk/>
              <pc:sldMasterMk cId="79660967" sldId="2147483648"/>
              <pc:sldLayoutMk cId="2070724289" sldId="2147483650"/>
              <ac:spMk id="22" creationId="{2305643D-67B2-4AFE-B6F5-4BAA1BDCD095}"/>
            </ac:spMkLst>
          </pc:spChg>
          <pc:spChg chg="mod">
            <ac:chgData name="Claire Hastie" userId="f292078d-64ea-468b-ba5f-055cda3a6476" providerId="ADAL" clId="{0553EE63-8E96-4C69-A1D8-A866394A7611}" dt="2024-05-20T09:00:27.893" v="43" actId="2711"/>
            <ac:spMkLst>
              <pc:docMk/>
              <pc:sldMasterMk cId="79660967" sldId="2147483648"/>
              <pc:sldLayoutMk cId="2070724289" sldId="2147483650"/>
              <ac:spMk id="23" creationId="{6E574FB3-113B-4445-BF89-4FDF46D6447C}"/>
            </ac:spMkLst>
          </pc:spChg>
          <pc:spChg chg="mod">
            <ac:chgData name="Claire Hastie" userId="f292078d-64ea-468b-ba5f-055cda3a6476" providerId="ADAL" clId="{0553EE63-8E96-4C69-A1D8-A866394A7611}" dt="2024-05-20T09:01:06.654" v="53" actId="2711"/>
            <ac:spMkLst>
              <pc:docMk/>
              <pc:sldMasterMk cId="79660967" sldId="2147483648"/>
              <pc:sldLayoutMk cId="2070724289" sldId="2147483650"/>
              <ac:spMk id="24" creationId="{8C07F739-9907-4196-8855-05D9652716C5}"/>
            </ac:spMkLst>
          </pc:spChg>
          <pc:spChg chg="mod">
            <ac:chgData name="Claire Hastie" userId="f292078d-64ea-468b-ba5f-055cda3a6476" providerId="ADAL" clId="{0553EE63-8E96-4C69-A1D8-A866394A7611}" dt="2024-05-20T09:01:10.661" v="54" actId="2711"/>
            <ac:spMkLst>
              <pc:docMk/>
              <pc:sldMasterMk cId="79660967" sldId="2147483648"/>
              <pc:sldLayoutMk cId="2070724289" sldId="2147483650"/>
              <ac:spMk id="25" creationId="{DC883B81-0C84-484A-B169-2E02A738AC71}"/>
            </ac:spMkLst>
          </pc:spChg>
          <pc:spChg chg="mod">
            <ac:chgData name="Claire Hastie" userId="f292078d-64ea-468b-ba5f-055cda3a6476" providerId="ADAL" clId="{0553EE63-8E96-4C69-A1D8-A866394A7611}" dt="2024-05-20T09:00:33.213" v="44" actId="2711"/>
            <ac:spMkLst>
              <pc:docMk/>
              <pc:sldMasterMk cId="79660967" sldId="2147483648"/>
              <pc:sldLayoutMk cId="2070724289" sldId="2147483650"/>
              <ac:spMk id="26" creationId="{CBEDAC45-908E-43CE-BD2B-7D39F2614265}"/>
            </ac:spMkLst>
          </pc:spChg>
          <pc:spChg chg="mod">
            <ac:chgData name="Claire Hastie" userId="f292078d-64ea-468b-ba5f-055cda3a6476" providerId="ADAL" clId="{0553EE63-8E96-4C69-A1D8-A866394A7611}" dt="2024-05-20T09:00:37.109" v="45" actId="2711"/>
            <ac:spMkLst>
              <pc:docMk/>
              <pc:sldMasterMk cId="79660967" sldId="2147483648"/>
              <pc:sldLayoutMk cId="2070724289" sldId="2147483650"/>
              <ac:spMk id="27" creationId="{6FBA20A1-7A6F-4A2C-B9CA-1E5FD561AB37}"/>
            </ac:spMkLst>
          </pc:spChg>
          <pc:spChg chg="mod">
            <ac:chgData name="Claire Hastie" userId="f292078d-64ea-468b-ba5f-055cda3a6476" providerId="ADAL" clId="{0553EE63-8E96-4C69-A1D8-A866394A7611}" dt="2024-05-20T09:01:14.824" v="55" actId="2711"/>
            <ac:spMkLst>
              <pc:docMk/>
              <pc:sldMasterMk cId="79660967" sldId="2147483648"/>
              <pc:sldLayoutMk cId="2070724289" sldId="2147483650"/>
              <ac:spMk id="28" creationId="{4EFEE66B-B638-426E-8F4A-18A0E36E2218}"/>
            </ac:spMkLst>
          </pc:spChg>
          <pc:spChg chg="mod">
            <ac:chgData name="Claire Hastie" userId="f292078d-64ea-468b-ba5f-055cda3a6476" providerId="ADAL" clId="{0553EE63-8E96-4C69-A1D8-A866394A7611}" dt="2024-05-20T09:00:43.608" v="48" actId="2711"/>
            <ac:spMkLst>
              <pc:docMk/>
              <pc:sldMasterMk cId="79660967" sldId="2147483648"/>
              <pc:sldLayoutMk cId="2070724289" sldId="2147483650"/>
              <ac:spMk id="29" creationId="{E92244DD-396F-4D95-82A5-9A60B7D8BA92}"/>
            </ac:spMkLst>
          </pc:spChg>
          <pc:spChg chg="mod">
            <ac:chgData name="Claire Hastie" userId="f292078d-64ea-468b-ba5f-055cda3a6476" providerId="ADAL" clId="{0553EE63-8E96-4C69-A1D8-A866394A7611}" dt="2024-05-20T09:01:18.465" v="56" actId="2711"/>
            <ac:spMkLst>
              <pc:docMk/>
              <pc:sldMasterMk cId="79660967" sldId="2147483648"/>
              <pc:sldLayoutMk cId="2070724289" sldId="2147483650"/>
              <ac:spMk id="30" creationId="{5A2EBA7C-E5D6-4F83-8A0A-481C8B4A881A}"/>
            </ac:spMkLst>
          </pc:spChg>
          <pc:spChg chg="mod">
            <ac:chgData name="Claire Hastie" userId="f292078d-64ea-468b-ba5f-055cda3a6476" providerId="ADAL" clId="{0553EE63-8E96-4C69-A1D8-A866394A7611}" dt="2024-05-20T09:00:47.546" v="49" actId="2711"/>
            <ac:spMkLst>
              <pc:docMk/>
              <pc:sldMasterMk cId="79660967" sldId="2147483648"/>
              <pc:sldLayoutMk cId="2070724289" sldId="2147483650"/>
              <ac:spMk id="31" creationId="{759A9E38-AE7E-4F27-944A-F106F73756BF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1:40.662" v="59" actId="2711"/>
          <pc:sldLayoutMkLst>
            <pc:docMk/>
            <pc:sldMasterMk cId="79660967" sldId="2147483648"/>
            <pc:sldLayoutMk cId="3438113641" sldId="2147483653"/>
          </pc:sldLayoutMkLst>
          <pc:spChg chg="mod">
            <ac:chgData name="Claire Hastie" userId="f292078d-64ea-468b-ba5f-055cda3a6476" providerId="ADAL" clId="{0553EE63-8E96-4C69-A1D8-A866394A7611}" dt="2024-05-20T09:01:40.662" v="59" actId="2711"/>
            <ac:spMkLst>
              <pc:docMk/>
              <pc:sldMasterMk cId="79660967" sldId="2147483648"/>
              <pc:sldLayoutMk cId="3438113641" sldId="2147483653"/>
              <ac:spMk id="14" creationId="{F37EE881-E46F-4761-8DB0-E156BE4D33BF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1:52.791" v="61" actId="2711"/>
          <pc:sldLayoutMkLst>
            <pc:docMk/>
            <pc:sldMasterMk cId="79660967" sldId="2147483648"/>
            <pc:sldLayoutMk cId="447467289" sldId="2147483654"/>
          </pc:sldLayoutMkLst>
          <pc:spChg chg="mod">
            <ac:chgData name="Claire Hastie" userId="f292078d-64ea-468b-ba5f-055cda3a6476" providerId="ADAL" clId="{0553EE63-8E96-4C69-A1D8-A866394A7611}" dt="2024-05-20T09:01:47.669" v="60" actId="2711"/>
            <ac:spMkLst>
              <pc:docMk/>
              <pc:sldMasterMk cId="79660967" sldId="2147483648"/>
              <pc:sldLayoutMk cId="447467289" sldId="2147483654"/>
              <ac:spMk id="13" creationId="{F281A90B-13A8-491B-808A-DD2114B2BE14}"/>
            </ac:spMkLst>
          </pc:spChg>
          <pc:spChg chg="mod">
            <ac:chgData name="Claire Hastie" userId="f292078d-64ea-468b-ba5f-055cda3a6476" providerId="ADAL" clId="{0553EE63-8E96-4C69-A1D8-A866394A7611}" dt="2024-05-20T09:01:52.791" v="61" actId="2711"/>
            <ac:spMkLst>
              <pc:docMk/>
              <pc:sldMasterMk cId="79660967" sldId="2147483648"/>
              <pc:sldLayoutMk cId="447467289" sldId="2147483654"/>
              <ac:spMk id="14" creationId="{4C1AA75E-34AC-4197-86BA-A3CD8F3A416C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2:00.939" v="62" actId="2711"/>
          <pc:sldLayoutMkLst>
            <pc:docMk/>
            <pc:sldMasterMk cId="79660967" sldId="2147483648"/>
            <pc:sldLayoutMk cId="1127096467" sldId="2147483656"/>
          </pc:sldLayoutMkLst>
          <pc:spChg chg="mod">
            <ac:chgData name="Claire Hastie" userId="f292078d-64ea-468b-ba5f-055cda3a6476" providerId="ADAL" clId="{0553EE63-8E96-4C69-A1D8-A866394A7611}" dt="2024-05-20T09:02:00.939" v="62" actId="2711"/>
            <ac:spMkLst>
              <pc:docMk/>
              <pc:sldMasterMk cId="79660967" sldId="2147483648"/>
              <pc:sldLayoutMk cId="1127096467" sldId="2147483656"/>
              <ac:spMk id="13" creationId="{339CD0CC-564C-492B-BD76-5090CA243D0E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2:18.392" v="64" actId="2711"/>
          <pc:sldLayoutMkLst>
            <pc:docMk/>
            <pc:sldMasterMk cId="79660967" sldId="2147483648"/>
            <pc:sldLayoutMk cId="1990092227" sldId="2147483657"/>
          </pc:sldLayoutMkLst>
          <pc:spChg chg="mod">
            <ac:chgData name="Claire Hastie" userId="f292078d-64ea-468b-ba5f-055cda3a6476" providerId="ADAL" clId="{0553EE63-8E96-4C69-A1D8-A866394A7611}" dt="2024-05-20T09:02:18.392" v="64" actId="2711"/>
            <ac:spMkLst>
              <pc:docMk/>
              <pc:sldMasterMk cId="79660967" sldId="2147483648"/>
              <pc:sldLayoutMk cId="1990092227" sldId="2147483657"/>
              <ac:spMk id="13" creationId="{3BCE64C2-EC1A-4F37-BF30-5312CE166304}"/>
            </ac:spMkLst>
          </pc:spChg>
          <pc:spChg chg="mod">
            <ac:chgData name="Claire Hastie" userId="f292078d-64ea-468b-ba5f-055cda3a6476" providerId="ADAL" clId="{0553EE63-8E96-4C69-A1D8-A866394A7611}" dt="2024-05-20T09:02:06.743" v="63" actId="2711"/>
            <ac:spMkLst>
              <pc:docMk/>
              <pc:sldMasterMk cId="79660967" sldId="2147483648"/>
              <pc:sldLayoutMk cId="1990092227" sldId="2147483657"/>
              <ac:spMk id="14" creationId="{9AD915BB-63CA-4A05-95A4-886C603C2D9F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2:27.573" v="65" actId="2711"/>
          <pc:sldLayoutMkLst>
            <pc:docMk/>
            <pc:sldMasterMk cId="79660967" sldId="2147483648"/>
            <pc:sldLayoutMk cId="773735025" sldId="2147483658"/>
          </pc:sldLayoutMkLst>
          <pc:spChg chg="mod">
            <ac:chgData name="Claire Hastie" userId="f292078d-64ea-468b-ba5f-055cda3a6476" providerId="ADAL" clId="{0553EE63-8E96-4C69-A1D8-A866394A7611}" dt="2024-05-20T09:02:27.573" v="65" actId="2711"/>
            <ac:spMkLst>
              <pc:docMk/>
              <pc:sldMasterMk cId="79660967" sldId="2147483648"/>
              <pc:sldLayoutMk cId="773735025" sldId="2147483658"/>
              <ac:spMk id="10" creationId="{5979B7BE-AEC6-4845-98DD-D70C73559327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2:39.489" v="67" actId="2711"/>
          <pc:sldLayoutMkLst>
            <pc:docMk/>
            <pc:sldMasterMk cId="79660967" sldId="2147483648"/>
            <pc:sldLayoutMk cId="3714386987" sldId="2147483659"/>
          </pc:sldLayoutMkLst>
          <pc:spChg chg="mod">
            <ac:chgData name="Claire Hastie" userId="f292078d-64ea-468b-ba5f-055cda3a6476" providerId="ADAL" clId="{0553EE63-8E96-4C69-A1D8-A866394A7611}" dt="2024-05-20T09:02:39.489" v="67" actId="2711"/>
            <ac:spMkLst>
              <pc:docMk/>
              <pc:sldMasterMk cId="79660967" sldId="2147483648"/>
              <pc:sldLayoutMk cId="3714386987" sldId="2147483659"/>
              <ac:spMk id="10" creationId="{8E9FA568-F48F-484F-8550-6A26E41F3C75}"/>
            </ac:spMkLst>
          </pc:spChg>
          <pc:spChg chg="mod">
            <ac:chgData name="Claire Hastie" userId="f292078d-64ea-468b-ba5f-055cda3a6476" providerId="ADAL" clId="{0553EE63-8E96-4C69-A1D8-A866394A7611}" dt="2024-05-20T09:02:35.053" v="66" actId="2711"/>
            <ac:spMkLst>
              <pc:docMk/>
              <pc:sldMasterMk cId="79660967" sldId="2147483648"/>
              <pc:sldLayoutMk cId="3714386987" sldId="2147483659"/>
              <ac:spMk id="11" creationId="{45C12900-A870-46BA-A885-A0783B484D37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2:56.140" v="70" actId="2711"/>
          <pc:sldLayoutMkLst>
            <pc:docMk/>
            <pc:sldMasterMk cId="79660967" sldId="2147483648"/>
            <pc:sldLayoutMk cId="1011094819" sldId="2147483660"/>
          </pc:sldLayoutMkLst>
          <pc:spChg chg="mod">
            <ac:chgData name="Claire Hastie" userId="f292078d-64ea-468b-ba5f-055cda3a6476" providerId="ADAL" clId="{0553EE63-8E96-4C69-A1D8-A866394A7611}" dt="2024-05-20T09:02:45.937" v="68" actId="2711"/>
            <ac:spMkLst>
              <pc:docMk/>
              <pc:sldMasterMk cId="79660967" sldId="2147483648"/>
              <pc:sldLayoutMk cId="1011094819" sldId="2147483660"/>
              <ac:spMk id="9" creationId="{41AE199C-FBD2-4B8C-A764-1360A589CFFF}"/>
            </ac:spMkLst>
          </pc:spChg>
          <pc:spChg chg="mod">
            <ac:chgData name="Claire Hastie" userId="f292078d-64ea-468b-ba5f-055cda3a6476" providerId="ADAL" clId="{0553EE63-8E96-4C69-A1D8-A866394A7611}" dt="2024-05-20T09:02:51.830" v="69" actId="2711"/>
            <ac:spMkLst>
              <pc:docMk/>
              <pc:sldMasterMk cId="79660967" sldId="2147483648"/>
              <pc:sldLayoutMk cId="1011094819" sldId="2147483660"/>
              <ac:spMk id="10" creationId="{14E6CD06-C47A-45F9-8A72-1FF292390C5A}"/>
            </ac:spMkLst>
          </pc:spChg>
          <pc:spChg chg="mod">
            <ac:chgData name="Claire Hastie" userId="f292078d-64ea-468b-ba5f-055cda3a6476" providerId="ADAL" clId="{0553EE63-8E96-4C69-A1D8-A866394A7611}" dt="2024-05-20T09:02:56.140" v="70" actId="2711"/>
            <ac:spMkLst>
              <pc:docMk/>
              <pc:sldMasterMk cId="79660967" sldId="2147483648"/>
              <pc:sldLayoutMk cId="1011094819" sldId="2147483660"/>
              <ac:spMk id="11" creationId="{760115D0-23E6-42E3-8EDE-B1970ED68C65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3:04.107" v="71" actId="2711"/>
          <pc:sldLayoutMkLst>
            <pc:docMk/>
            <pc:sldMasterMk cId="79660967" sldId="2147483648"/>
            <pc:sldLayoutMk cId="1831328822" sldId="2147483661"/>
          </pc:sldLayoutMkLst>
          <pc:spChg chg="mod">
            <ac:chgData name="Claire Hastie" userId="f292078d-64ea-468b-ba5f-055cda3a6476" providerId="ADAL" clId="{0553EE63-8E96-4C69-A1D8-A866394A7611}" dt="2024-05-20T09:03:04.107" v="71" actId="2711"/>
            <ac:spMkLst>
              <pc:docMk/>
              <pc:sldMasterMk cId="79660967" sldId="2147483648"/>
              <pc:sldLayoutMk cId="1831328822" sldId="2147483661"/>
              <ac:spMk id="8" creationId="{72359C2E-59D0-4F6C-80AE-E765D60F703F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3:10.196" v="72" actId="2711"/>
          <pc:sldLayoutMkLst>
            <pc:docMk/>
            <pc:sldMasterMk cId="79660967" sldId="2147483648"/>
            <pc:sldLayoutMk cId="1340200335" sldId="2147483664"/>
          </pc:sldLayoutMkLst>
          <pc:spChg chg="mod">
            <ac:chgData name="Claire Hastie" userId="f292078d-64ea-468b-ba5f-055cda3a6476" providerId="ADAL" clId="{0553EE63-8E96-4C69-A1D8-A866394A7611}" dt="2024-05-20T09:03:10.196" v="72" actId="2711"/>
            <ac:spMkLst>
              <pc:docMk/>
              <pc:sldMasterMk cId="79660967" sldId="2147483648"/>
              <pc:sldLayoutMk cId="1340200335" sldId="2147483664"/>
              <ac:spMk id="8" creationId="{72359C2E-59D0-4F6C-80AE-E765D60F703F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3:19.792" v="74" actId="2711"/>
          <pc:sldLayoutMkLst>
            <pc:docMk/>
            <pc:sldMasterMk cId="79660967" sldId="2147483648"/>
            <pc:sldLayoutMk cId="2744551788" sldId="2147483665"/>
          </pc:sldLayoutMkLst>
          <pc:spChg chg="mod">
            <ac:chgData name="Claire Hastie" userId="f292078d-64ea-468b-ba5f-055cda3a6476" providerId="ADAL" clId="{0553EE63-8E96-4C69-A1D8-A866394A7611}" dt="2024-05-20T09:03:15.377" v="73" actId="2711"/>
            <ac:spMkLst>
              <pc:docMk/>
              <pc:sldMasterMk cId="79660967" sldId="2147483648"/>
              <pc:sldLayoutMk cId="2744551788" sldId="2147483665"/>
              <ac:spMk id="8" creationId="{72359C2E-59D0-4F6C-80AE-E765D60F703F}"/>
            </ac:spMkLst>
          </pc:spChg>
          <pc:spChg chg="mod">
            <ac:chgData name="Claire Hastie" userId="f292078d-64ea-468b-ba5f-055cda3a6476" providerId="ADAL" clId="{0553EE63-8E96-4C69-A1D8-A866394A7611}" dt="2024-05-20T09:03:19.792" v="74" actId="2711"/>
            <ac:spMkLst>
              <pc:docMk/>
              <pc:sldMasterMk cId="79660967" sldId="2147483648"/>
              <pc:sldLayoutMk cId="2744551788" sldId="2147483665"/>
              <ac:spMk id="9" creationId="{A213D56E-4370-45BB-95EA-5E02147F42F3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3:26.512" v="75" actId="2711"/>
          <pc:sldLayoutMkLst>
            <pc:docMk/>
            <pc:sldMasterMk cId="79660967" sldId="2147483648"/>
            <pc:sldLayoutMk cId="1805766297" sldId="2147483675"/>
          </pc:sldLayoutMkLst>
          <pc:spChg chg="mod">
            <ac:chgData name="Claire Hastie" userId="f292078d-64ea-468b-ba5f-055cda3a6476" providerId="ADAL" clId="{0553EE63-8E96-4C69-A1D8-A866394A7611}" dt="2024-05-20T09:03:26.512" v="75" actId="2711"/>
            <ac:spMkLst>
              <pc:docMk/>
              <pc:sldMasterMk cId="79660967" sldId="2147483648"/>
              <pc:sldLayoutMk cId="1805766297" sldId="2147483675"/>
              <ac:spMk id="8" creationId="{72359C2E-59D0-4F6C-80AE-E765D60F703F}"/>
            </ac:spMkLst>
          </pc:spChg>
        </pc:sldLayoutChg>
      </pc:sldMasterChg>
      <pc:sldMasterChg chg="modSldLayout">
        <pc:chgData name="Claire Hastie" userId="f292078d-64ea-468b-ba5f-055cda3a6476" providerId="ADAL" clId="{0553EE63-8E96-4C69-A1D8-A866394A7611}" dt="2024-05-20T09:04:07.225" v="80" actId="2711"/>
        <pc:sldMasterMkLst>
          <pc:docMk/>
          <pc:sldMasterMk cId="242848415" sldId="2147483666"/>
        </pc:sldMasterMkLst>
        <pc:sldLayoutChg chg="modSp">
          <pc:chgData name="Claire Hastie" userId="f292078d-64ea-468b-ba5f-055cda3a6476" providerId="ADAL" clId="{0553EE63-8E96-4C69-A1D8-A866394A7611}" dt="2024-05-20T09:03:32.768" v="76" actId="2711"/>
          <pc:sldLayoutMkLst>
            <pc:docMk/>
            <pc:sldMasterMk cId="242848415" sldId="2147483666"/>
            <pc:sldLayoutMk cId="1084416114" sldId="2147483670"/>
          </pc:sldLayoutMkLst>
          <pc:spChg chg="mod">
            <ac:chgData name="Claire Hastie" userId="f292078d-64ea-468b-ba5f-055cda3a6476" providerId="ADAL" clId="{0553EE63-8E96-4C69-A1D8-A866394A7611}" dt="2024-05-20T09:03:32.768" v="76" actId="2711"/>
            <ac:spMkLst>
              <pc:docMk/>
              <pc:sldMasterMk cId="242848415" sldId="2147483666"/>
              <pc:sldLayoutMk cId="1084416114" sldId="2147483670"/>
              <ac:spMk id="9" creationId="{1C7AA98C-B354-6646-B702-6918FBC678B1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3:41.147" v="77" actId="2711"/>
          <pc:sldLayoutMkLst>
            <pc:docMk/>
            <pc:sldMasterMk cId="242848415" sldId="2147483666"/>
            <pc:sldLayoutMk cId="820785438" sldId="2147483672"/>
          </pc:sldLayoutMkLst>
          <pc:spChg chg="mod">
            <ac:chgData name="Claire Hastie" userId="f292078d-64ea-468b-ba5f-055cda3a6476" providerId="ADAL" clId="{0553EE63-8E96-4C69-A1D8-A866394A7611}" dt="2024-05-20T09:03:41.147" v="77" actId="2711"/>
            <ac:spMkLst>
              <pc:docMk/>
              <pc:sldMasterMk cId="242848415" sldId="2147483666"/>
              <pc:sldLayoutMk cId="820785438" sldId="2147483672"/>
              <ac:spMk id="12" creationId="{90D04E72-1AB1-4A40-AE62-DE9A2440D55B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3:57.133" v="79" actId="2711"/>
          <pc:sldLayoutMkLst>
            <pc:docMk/>
            <pc:sldMasterMk cId="242848415" sldId="2147483666"/>
            <pc:sldLayoutMk cId="3378500574" sldId="2147483673"/>
          </pc:sldLayoutMkLst>
          <pc:spChg chg="mod">
            <ac:chgData name="Claire Hastie" userId="f292078d-64ea-468b-ba5f-055cda3a6476" providerId="ADAL" clId="{0553EE63-8E96-4C69-A1D8-A866394A7611}" dt="2024-05-20T09:03:46.873" v="78" actId="2711"/>
            <ac:spMkLst>
              <pc:docMk/>
              <pc:sldMasterMk cId="242848415" sldId="2147483666"/>
              <pc:sldLayoutMk cId="3378500574" sldId="2147483673"/>
              <ac:spMk id="17" creationId="{06CDAAB3-647C-714C-8F1C-AAD19A414FAA}"/>
            </ac:spMkLst>
          </pc:spChg>
          <pc:spChg chg="mod">
            <ac:chgData name="Claire Hastie" userId="f292078d-64ea-468b-ba5f-055cda3a6476" providerId="ADAL" clId="{0553EE63-8E96-4C69-A1D8-A866394A7611}" dt="2024-05-20T09:03:57.133" v="79" actId="2711"/>
            <ac:spMkLst>
              <pc:docMk/>
              <pc:sldMasterMk cId="242848415" sldId="2147483666"/>
              <pc:sldLayoutMk cId="3378500574" sldId="2147483673"/>
              <ac:spMk id="18" creationId="{978174AF-3525-5446-853A-18C9896A4764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4:07.225" v="80" actId="2711"/>
          <pc:sldLayoutMkLst>
            <pc:docMk/>
            <pc:sldMasterMk cId="242848415" sldId="2147483666"/>
            <pc:sldLayoutMk cId="32106376" sldId="2147483674"/>
          </pc:sldLayoutMkLst>
          <pc:spChg chg="mod">
            <ac:chgData name="Claire Hastie" userId="f292078d-64ea-468b-ba5f-055cda3a6476" providerId="ADAL" clId="{0553EE63-8E96-4C69-A1D8-A866394A7611}" dt="2024-05-20T09:04:07.225" v="80" actId="2711"/>
            <ac:spMkLst>
              <pc:docMk/>
              <pc:sldMasterMk cId="242848415" sldId="2147483666"/>
              <pc:sldLayoutMk cId="32106376" sldId="2147483674"/>
              <ac:spMk id="10" creationId="{7DF23571-DA20-434F-82D4-28614A83D586}"/>
            </ac:spMkLst>
          </pc:spChg>
        </pc:sldLayoutChg>
      </pc:sldMasterChg>
      <pc:sldMasterChg chg="modSldLayout">
        <pc:chgData name="Claire Hastie" userId="f292078d-64ea-468b-ba5f-055cda3a6476" providerId="ADAL" clId="{0553EE63-8E96-4C69-A1D8-A866394A7611}" dt="2024-05-20T09:05:35.870" v="96" actId="2711"/>
        <pc:sldMasterMkLst>
          <pc:docMk/>
          <pc:sldMasterMk cId="2005416477" sldId="2147483678"/>
        </pc:sldMasterMkLst>
        <pc:sldLayoutChg chg="modSp">
          <pc:chgData name="Claire Hastie" userId="f292078d-64ea-468b-ba5f-055cda3a6476" providerId="ADAL" clId="{0553EE63-8E96-4C69-A1D8-A866394A7611}" dt="2024-05-20T09:04:26.022" v="82" actId="2711"/>
          <pc:sldLayoutMkLst>
            <pc:docMk/>
            <pc:sldMasterMk cId="2005416477" sldId="2147483678"/>
            <pc:sldLayoutMk cId="286208412" sldId="2147483679"/>
          </pc:sldLayoutMkLst>
          <pc:spChg chg="mod">
            <ac:chgData name="Claire Hastie" userId="f292078d-64ea-468b-ba5f-055cda3a6476" providerId="ADAL" clId="{0553EE63-8E96-4C69-A1D8-A866394A7611}" dt="2024-05-20T09:04:26.022" v="82" actId="2711"/>
            <ac:spMkLst>
              <pc:docMk/>
              <pc:sldMasterMk cId="2005416477" sldId="2147483678"/>
              <pc:sldLayoutMk cId="286208412" sldId="2147483679"/>
              <ac:spMk id="13" creationId="{A1776C66-C139-48F5-AAEE-84A45BDC7CAD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5:22.252" v="93" actId="2711"/>
          <pc:sldLayoutMkLst>
            <pc:docMk/>
            <pc:sldMasterMk cId="2005416477" sldId="2147483678"/>
            <pc:sldLayoutMk cId="925103282" sldId="2147483684"/>
          </pc:sldLayoutMkLst>
          <pc:spChg chg="mod">
            <ac:chgData name="Claire Hastie" userId="f292078d-64ea-468b-ba5f-055cda3a6476" providerId="ADAL" clId="{0553EE63-8E96-4C69-A1D8-A866394A7611}" dt="2024-05-20T09:05:18.075" v="92" actId="2711"/>
            <ac:spMkLst>
              <pc:docMk/>
              <pc:sldMasterMk cId="2005416477" sldId="2147483678"/>
              <pc:sldLayoutMk cId="925103282" sldId="2147483684"/>
              <ac:spMk id="6" creationId="{09A3C432-4DF5-4FE7-9A90-0A6F3FA24044}"/>
            </ac:spMkLst>
          </pc:spChg>
          <pc:spChg chg="mod">
            <ac:chgData name="Claire Hastie" userId="f292078d-64ea-468b-ba5f-055cda3a6476" providerId="ADAL" clId="{0553EE63-8E96-4C69-A1D8-A866394A7611}" dt="2024-05-20T09:05:22.252" v="93" actId="2711"/>
            <ac:spMkLst>
              <pc:docMk/>
              <pc:sldMasterMk cId="2005416477" sldId="2147483678"/>
              <pc:sldLayoutMk cId="925103282" sldId="2147483684"/>
              <ac:spMk id="10" creationId="{73E6099C-F4B2-4BA1-9610-0FA84ADBB22A}"/>
            </ac:spMkLst>
          </pc:spChg>
          <pc:spChg chg="mod">
            <ac:chgData name="Claire Hastie" userId="f292078d-64ea-468b-ba5f-055cda3a6476" providerId="ADAL" clId="{0553EE63-8E96-4C69-A1D8-A866394A7611}" dt="2024-05-20T09:05:13.742" v="91" actId="2711"/>
            <ac:spMkLst>
              <pc:docMk/>
              <pc:sldMasterMk cId="2005416477" sldId="2147483678"/>
              <pc:sldLayoutMk cId="925103282" sldId="2147483684"/>
              <ac:spMk id="13" creationId="{339CD0CC-564C-492B-BD76-5090CA243D0E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5:06.731" v="90" actId="2711"/>
          <pc:sldLayoutMkLst>
            <pc:docMk/>
            <pc:sldMasterMk cId="2005416477" sldId="2147483678"/>
            <pc:sldLayoutMk cId="3270536092" sldId="2147483685"/>
          </pc:sldLayoutMkLst>
          <pc:spChg chg="mod">
            <ac:chgData name="Claire Hastie" userId="f292078d-64ea-468b-ba5f-055cda3a6476" providerId="ADAL" clId="{0553EE63-8E96-4C69-A1D8-A866394A7611}" dt="2024-05-20T09:04:58.541" v="88" actId="2711"/>
            <ac:spMkLst>
              <pc:docMk/>
              <pc:sldMasterMk cId="2005416477" sldId="2147483678"/>
              <pc:sldLayoutMk cId="3270536092" sldId="2147483685"/>
              <ac:spMk id="13" creationId="{E6CF6B96-E64D-49E5-9086-539D1288C6AE}"/>
            </ac:spMkLst>
          </pc:spChg>
          <pc:spChg chg="mod">
            <ac:chgData name="Claire Hastie" userId="f292078d-64ea-468b-ba5f-055cda3a6476" providerId="ADAL" clId="{0553EE63-8E96-4C69-A1D8-A866394A7611}" dt="2024-05-20T09:05:06.731" v="90" actId="2711"/>
            <ac:spMkLst>
              <pc:docMk/>
              <pc:sldMasterMk cId="2005416477" sldId="2147483678"/>
              <pc:sldLayoutMk cId="3270536092" sldId="2147483685"/>
              <ac:spMk id="20" creationId="{479F4426-3138-4E1C-88E5-0102665FE421}"/>
            </ac:spMkLst>
          </pc:spChg>
          <pc:spChg chg="mod">
            <ac:chgData name="Claire Hastie" userId="f292078d-64ea-468b-ba5f-055cda3a6476" providerId="ADAL" clId="{0553EE63-8E96-4C69-A1D8-A866394A7611}" dt="2024-05-20T09:05:02.951" v="89" actId="2711"/>
            <ac:spMkLst>
              <pc:docMk/>
              <pc:sldMasterMk cId="2005416477" sldId="2147483678"/>
              <pc:sldLayoutMk cId="3270536092" sldId="2147483685"/>
              <ac:spMk id="22" creationId="{B82CD4C2-9E59-478E-808E-7AEC3CEF9832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5:35.870" v="96" actId="2711"/>
          <pc:sldLayoutMkLst>
            <pc:docMk/>
            <pc:sldMasterMk cId="2005416477" sldId="2147483678"/>
            <pc:sldLayoutMk cId="779711371" sldId="2147483686"/>
          </pc:sldLayoutMkLst>
          <pc:spChg chg="mod">
            <ac:chgData name="Claire Hastie" userId="f292078d-64ea-468b-ba5f-055cda3a6476" providerId="ADAL" clId="{0553EE63-8E96-4C69-A1D8-A866394A7611}" dt="2024-05-20T09:05:27.290" v="94" actId="2711"/>
            <ac:spMkLst>
              <pc:docMk/>
              <pc:sldMasterMk cId="2005416477" sldId="2147483678"/>
              <pc:sldLayoutMk cId="779711371" sldId="2147483686"/>
              <ac:spMk id="13" creationId="{E6CF6B96-E64D-49E5-9086-539D1288C6AE}"/>
            </ac:spMkLst>
          </pc:spChg>
          <pc:spChg chg="mod">
            <ac:chgData name="Claire Hastie" userId="f292078d-64ea-468b-ba5f-055cda3a6476" providerId="ADAL" clId="{0553EE63-8E96-4C69-A1D8-A866394A7611}" dt="2024-05-20T09:05:35.870" v="96" actId="2711"/>
            <ac:spMkLst>
              <pc:docMk/>
              <pc:sldMasterMk cId="2005416477" sldId="2147483678"/>
              <pc:sldLayoutMk cId="779711371" sldId="2147483686"/>
              <ac:spMk id="20" creationId="{479F4426-3138-4E1C-88E5-0102665FE421}"/>
            </ac:spMkLst>
          </pc:spChg>
          <pc:spChg chg="mod">
            <ac:chgData name="Claire Hastie" userId="f292078d-64ea-468b-ba5f-055cda3a6476" providerId="ADAL" clId="{0553EE63-8E96-4C69-A1D8-A866394A7611}" dt="2024-05-20T09:05:31.865" v="95" actId="2711"/>
            <ac:spMkLst>
              <pc:docMk/>
              <pc:sldMasterMk cId="2005416477" sldId="2147483678"/>
              <pc:sldLayoutMk cId="779711371" sldId="2147483686"/>
              <ac:spMk id="22" creationId="{B82CD4C2-9E59-478E-808E-7AEC3CEF9832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4:18.748" v="81" actId="2711"/>
          <pc:sldLayoutMkLst>
            <pc:docMk/>
            <pc:sldMasterMk cId="2005416477" sldId="2147483678"/>
            <pc:sldLayoutMk cId="2934333049" sldId="2147483725"/>
          </pc:sldLayoutMkLst>
          <pc:spChg chg="mod">
            <ac:chgData name="Claire Hastie" userId="f292078d-64ea-468b-ba5f-055cda3a6476" providerId="ADAL" clId="{0553EE63-8E96-4C69-A1D8-A866394A7611}" dt="2024-05-20T09:04:18.748" v="81" actId="2711"/>
            <ac:spMkLst>
              <pc:docMk/>
              <pc:sldMasterMk cId="2005416477" sldId="2147483678"/>
              <pc:sldLayoutMk cId="2934333049" sldId="2147483725"/>
              <ac:spMk id="13" creationId="{A1776C66-C139-48F5-AAEE-84A45BDC7CAD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4:42.539" v="85" actId="2711"/>
          <pc:sldLayoutMkLst>
            <pc:docMk/>
            <pc:sldMasterMk cId="2005416477" sldId="2147483678"/>
            <pc:sldLayoutMk cId="2267314560" sldId="2147483726"/>
          </pc:sldLayoutMkLst>
          <pc:spChg chg="mod">
            <ac:chgData name="Claire Hastie" userId="f292078d-64ea-468b-ba5f-055cda3a6476" providerId="ADAL" clId="{0553EE63-8E96-4C69-A1D8-A866394A7611}" dt="2024-05-20T09:04:42.539" v="85" actId="2711"/>
            <ac:spMkLst>
              <pc:docMk/>
              <pc:sldMasterMk cId="2005416477" sldId="2147483678"/>
              <pc:sldLayoutMk cId="2267314560" sldId="2147483726"/>
              <ac:spMk id="13" creationId="{A1776C66-C139-48F5-AAEE-84A45BDC7CAD}"/>
            </ac:spMkLst>
          </pc:spChg>
          <pc:spChg chg="mod">
            <ac:chgData name="Claire Hastie" userId="f292078d-64ea-468b-ba5f-055cda3a6476" providerId="ADAL" clId="{0553EE63-8E96-4C69-A1D8-A866394A7611}" dt="2024-05-20T09:04:33.872" v="83" actId="2711"/>
            <ac:spMkLst>
              <pc:docMk/>
              <pc:sldMasterMk cId="2005416477" sldId="2147483678"/>
              <pc:sldLayoutMk cId="2267314560" sldId="2147483726"/>
              <ac:spMk id="18" creationId="{D20A4FAD-DC34-48FD-850A-FA37B600494E}"/>
            </ac:spMkLst>
          </pc:spChg>
          <pc:spChg chg="mod">
            <ac:chgData name="Claire Hastie" userId="f292078d-64ea-468b-ba5f-055cda3a6476" providerId="ADAL" clId="{0553EE63-8E96-4C69-A1D8-A866394A7611}" dt="2024-05-20T09:04:38.937" v="84" actId="2711"/>
            <ac:spMkLst>
              <pc:docMk/>
              <pc:sldMasterMk cId="2005416477" sldId="2147483678"/>
              <pc:sldLayoutMk cId="2267314560" sldId="2147483726"/>
              <ac:spMk id="20" creationId="{479F4426-3138-4E1C-88E5-0102665FE421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4:52.535" v="87" actId="2711"/>
          <pc:sldLayoutMkLst>
            <pc:docMk/>
            <pc:sldMasterMk cId="2005416477" sldId="2147483678"/>
            <pc:sldLayoutMk cId="3209244693" sldId="2147483727"/>
          </pc:sldLayoutMkLst>
          <pc:spChg chg="mod">
            <ac:chgData name="Claire Hastie" userId="f292078d-64ea-468b-ba5f-055cda3a6476" providerId="ADAL" clId="{0553EE63-8E96-4C69-A1D8-A866394A7611}" dt="2024-05-20T09:04:48.342" v="86" actId="2711"/>
            <ac:spMkLst>
              <pc:docMk/>
              <pc:sldMasterMk cId="2005416477" sldId="2147483678"/>
              <pc:sldLayoutMk cId="3209244693" sldId="2147483727"/>
              <ac:spMk id="18" creationId="{D20A4FAD-DC34-48FD-850A-FA37B600494E}"/>
            </ac:spMkLst>
          </pc:spChg>
          <pc:spChg chg="mod">
            <ac:chgData name="Claire Hastie" userId="f292078d-64ea-468b-ba5f-055cda3a6476" providerId="ADAL" clId="{0553EE63-8E96-4C69-A1D8-A866394A7611}" dt="2024-05-20T09:04:52.535" v="87" actId="2711"/>
            <ac:spMkLst>
              <pc:docMk/>
              <pc:sldMasterMk cId="2005416477" sldId="2147483678"/>
              <pc:sldLayoutMk cId="3209244693" sldId="2147483727"/>
              <ac:spMk id="20" creationId="{479F4426-3138-4E1C-88E5-0102665FE421}"/>
            </ac:spMkLst>
          </pc:spChg>
        </pc:sldLayoutChg>
      </pc:sldMasterChg>
      <pc:sldMasterChg chg="modSldLayout">
        <pc:chgData name="Claire Hastie" userId="f292078d-64ea-468b-ba5f-055cda3a6476" providerId="ADAL" clId="{0553EE63-8E96-4C69-A1D8-A866394A7611}" dt="2024-05-20T09:05:58.029" v="99" actId="2711"/>
        <pc:sldMasterMkLst>
          <pc:docMk/>
          <pc:sldMasterMk cId="361261668" sldId="2147483688"/>
        </pc:sldMasterMkLst>
        <pc:sldLayoutChg chg="modSp">
          <pc:chgData name="Claire Hastie" userId="f292078d-64ea-468b-ba5f-055cda3a6476" providerId="ADAL" clId="{0553EE63-8E96-4C69-A1D8-A866394A7611}" dt="2024-05-20T09:05:44.554" v="97" actId="2711"/>
          <pc:sldLayoutMkLst>
            <pc:docMk/>
            <pc:sldMasterMk cId="361261668" sldId="2147483688"/>
            <pc:sldLayoutMk cId="1751236795" sldId="2147483687"/>
          </pc:sldLayoutMkLst>
          <pc:spChg chg="mod">
            <ac:chgData name="Claire Hastie" userId="f292078d-64ea-468b-ba5f-055cda3a6476" providerId="ADAL" clId="{0553EE63-8E96-4C69-A1D8-A866394A7611}" dt="2024-05-20T09:05:44.554" v="97" actId="2711"/>
            <ac:spMkLst>
              <pc:docMk/>
              <pc:sldMasterMk cId="361261668" sldId="2147483688"/>
              <pc:sldLayoutMk cId="1751236795" sldId="2147483687"/>
              <ac:spMk id="13" creationId="{E6CF6B96-E64D-49E5-9086-539D1288C6AE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5:52.843" v="98" actId="2711"/>
          <pc:sldLayoutMkLst>
            <pc:docMk/>
            <pc:sldMasterMk cId="361261668" sldId="2147483688"/>
            <pc:sldLayoutMk cId="2966120248" sldId="2147483689"/>
          </pc:sldLayoutMkLst>
          <pc:spChg chg="mod">
            <ac:chgData name="Claire Hastie" userId="f292078d-64ea-468b-ba5f-055cda3a6476" providerId="ADAL" clId="{0553EE63-8E96-4C69-A1D8-A866394A7611}" dt="2024-05-20T09:05:52.843" v="98" actId="2711"/>
            <ac:spMkLst>
              <pc:docMk/>
              <pc:sldMasterMk cId="361261668" sldId="2147483688"/>
              <pc:sldLayoutMk cId="2966120248" sldId="2147483689"/>
              <ac:spMk id="8" creationId="{C8AE7A8D-2A36-42EC-A87C-235F8894AE04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5:58.029" v="99" actId="2711"/>
          <pc:sldLayoutMkLst>
            <pc:docMk/>
            <pc:sldMasterMk cId="361261668" sldId="2147483688"/>
            <pc:sldLayoutMk cId="4257842954" sldId="2147483690"/>
          </pc:sldLayoutMkLst>
          <pc:spChg chg="mod">
            <ac:chgData name="Claire Hastie" userId="f292078d-64ea-468b-ba5f-055cda3a6476" providerId="ADAL" clId="{0553EE63-8E96-4C69-A1D8-A866394A7611}" dt="2024-05-20T09:05:58.029" v="99" actId="2711"/>
            <ac:spMkLst>
              <pc:docMk/>
              <pc:sldMasterMk cId="361261668" sldId="2147483688"/>
              <pc:sldLayoutMk cId="4257842954" sldId="2147483690"/>
              <ac:spMk id="8" creationId="{C8AE7A8D-2A36-42EC-A87C-235F8894AE04}"/>
            </ac:spMkLst>
          </pc:spChg>
        </pc:sldLayoutChg>
      </pc:sldMasterChg>
      <pc:sldMasterChg chg="modSldLayout">
        <pc:chgData name="Claire Hastie" userId="f292078d-64ea-468b-ba5f-055cda3a6476" providerId="ADAL" clId="{0553EE63-8E96-4C69-A1D8-A866394A7611}" dt="2024-05-20T09:06:57.995" v="112" actId="2711"/>
        <pc:sldMasterMkLst>
          <pc:docMk/>
          <pc:sldMasterMk cId="616750900" sldId="2147483691"/>
        </pc:sldMasterMkLst>
        <pc:sldLayoutChg chg="modSp">
          <pc:chgData name="Claire Hastie" userId="f292078d-64ea-468b-ba5f-055cda3a6476" providerId="ADAL" clId="{0553EE63-8E96-4C69-A1D8-A866394A7611}" dt="2024-05-20T09:06:21.542" v="104" actId="2711"/>
          <pc:sldLayoutMkLst>
            <pc:docMk/>
            <pc:sldMasterMk cId="616750900" sldId="2147483691"/>
            <pc:sldLayoutMk cId="2965779120" sldId="2147483692"/>
          </pc:sldLayoutMkLst>
          <pc:spChg chg="mod">
            <ac:chgData name="Claire Hastie" userId="f292078d-64ea-468b-ba5f-055cda3a6476" providerId="ADAL" clId="{0553EE63-8E96-4C69-A1D8-A866394A7611}" dt="2024-05-20T09:06:14.271" v="102" actId="2711"/>
            <ac:spMkLst>
              <pc:docMk/>
              <pc:sldMasterMk cId="616750900" sldId="2147483691"/>
              <pc:sldLayoutMk cId="2965779120" sldId="2147483692"/>
              <ac:spMk id="23" creationId="{BEF96993-68A7-424C-AEF2-1A287119C5A0}"/>
            </ac:spMkLst>
          </pc:spChg>
          <pc:spChg chg="mod">
            <ac:chgData name="Claire Hastie" userId="f292078d-64ea-468b-ba5f-055cda3a6476" providerId="ADAL" clId="{0553EE63-8E96-4C69-A1D8-A866394A7611}" dt="2024-05-20T09:06:18.071" v="103" actId="2711"/>
            <ac:spMkLst>
              <pc:docMk/>
              <pc:sldMasterMk cId="616750900" sldId="2147483691"/>
              <pc:sldLayoutMk cId="2965779120" sldId="2147483692"/>
              <ac:spMk id="26" creationId="{F6D63845-7A58-457E-A98F-731AD087EBFE}"/>
            </ac:spMkLst>
          </pc:spChg>
          <pc:spChg chg="mod">
            <ac:chgData name="Claire Hastie" userId="f292078d-64ea-468b-ba5f-055cda3a6476" providerId="ADAL" clId="{0553EE63-8E96-4C69-A1D8-A866394A7611}" dt="2024-05-20T09:06:21.542" v="104" actId="2711"/>
            <ac:spMkLst>
              <pc:docMk/>
              <pc:sldMasterMk cId="616750900" sldId="2147483691"/>
              <pc:sldLayoutMk cId="2965779120" sldId="2147483692"/>
              <ac:spMk id="28" creationId="{469FC272-7902-40B9-9C56-17B5783C7B7F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6:38.319" v="108" actId="2711"/>
          <pc:sldLayoutMkLst>
            <pc:docMk/>
            <pc:sldMasterMk cId="616750900" sldId="2147483691"/>
            <pc:sldLayoutMk cId="1737938239" sldId="2147483693"/>
          </pc:sldLayoutMkLst>
          <pc:spChg chg="mod">
            <ac:chgData name="Claire Hastie" userId="f292078d-64ea-468b-ba5f-055cda3a6476" providerId="ADAL" clId="{0553EE63-8E96-4C69-A1D8-A866394A7611}" dt="2024-05-20T09:06:27.465" v="105" actId="2711"/>
            <ac:spMkLst>
              <pc:docMk/>
              <pc:sldMasterMk cId="616750900" sldId="2147483691"/>
              <pc:sldLayoutMk cId="1737938239" sldId="2147483693"/>
              <ac:spMk id="18" creationId="{604B4212-F3EF-41B1-87DB-823C35688466}"/>
            </ac:spMkLst>
          </pc:spChg>
          <pc:spChg chg="mod">
            <ac:chgData name="Claire Hastie" userId="f292078d-64ea-468b-ba5f-055cda3a6476" providerId="ADAL" clId="{0553EE63-8E96-4C69-A1D8-A866394A7611}" dt="2024-05-20T09:06:31.027" v="106" actId="2711"/>
            <ac:spMkLst>
              <pc:docMk/>
              <pc:sldMasterMk cId="616750900" sldId="2147483691"/>
              <pc:sldLayoutMk cId="1737938239" sldId="2147483693"/>
              <ac:spMk id="20" creationId="{8BF86AFD-9BE3-4791-B047-D56CAF5C4F78}"/>
            </ac:spMkLst>
          </pc:spChg>
          <pc:spChg chg="mod">
            <ac:chgData name="Claire Hastie" userId="f292078d-64ea-468b-ba5f-055cda3a6476" providerId="ADAL" clId="{0553EE63-8E96-4C69-A1D8-A866394A7611}" dt="2024-05-20T09:06:34.689" v="107" actId="2711"/>
            <ac:spMkLst>
              <pc:docMk/>
              <pc:sldMasterMk cId="616750900" sldId="2147483691"/>
              <pc:sldLayoutMk cId="1737938239" sldId="2147483693"/>
              <ac:spMk id="22" creationId="{F81782E8-1C6B-4E36-95C7-8503E250FE63}"/>
            </ac:spMkLst>
          </pc:spChg>
          <pc:spChg chg="mod">
            <ac:chgData name="Claire Hastie" userId="f292078d-64ea-468b-ba5f-055cda3a6476" providerId="ADAL" clId="{0553EE63-8E96-4C69-A1D8-A866394A7611}" dt="2024-05-20T09:06:38.319" v="108" actId="2711"/>
            <ac:spMkLst>
              <pc:docMk/>
              <pc:sldMasterMk cId="616750900" sldId="2147483691"/>
              <pc:sldLayoutMk cId="1737938239" sldId="2147483693"/>
              <ac:spMk id="24" creationId="{CD79B5F3-1D36-4438-97F2-B7214D411208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6:57.995" v="112" actId="2711"/>
          <pc:sldLayoutMkLst>
            <pc:docMk/>
            <pc:sldMasterMk cId="616750900" sldId="2147483691"/>
            <pc:sldLayoutMk cId="2264395127" sldId="2147483694"/>
          </pc:sldLayoutMkLst>
          <pc:spChg chg="mod">
            <ac:chgData name="Claire Hastie" userId="f292078d-64ea-468b-ba5f-055cda3a6476" providerId="ADAL" clId="{0553EE63-8E96-4C69-A1D8-A866394A7611}" dt="2024-05-20T09:06:44.462" v="109" actId="2711"/>
            <ac:spMkLst>
              <pc:docMk/>
              <pc:sldMasterMk cId="616750900" sldId="2147483691"/>
              <pc:sldLayoutMk cId="2264395127" sldId="2147483694"/>
              <ac:spMk id="17" creationId="{D8DB60CC-8F9F-4844-8F40-8EF8441F98AE}"/>
            </ac:spMkLst>
          </pc:spChg>
          <pc:spChg chg="mod">
            <ac:chgData name="Claire Hastie" userId="f292078d-64ea-468b-ba5f-055cda3a6476" providerId="ADAL" clId="{0553EE63-8E96-4C69-A1D8-A866394A7611}" dt="2024-05-20T09:06:53.672" v="111" actId="2711"/>
            <ac:spMkLst>
              <pc:docMk/>
              <pc:sldMasterMk cId="616750900" sldId="2147483691"/>
              <pc:sldLayoutMk cId="2264395127" sldId="2147483694"/>
              <ac:spMk id="19" creationId="{EA2A5CD9-0D0E-4B27-B133-5BC0B47610F3}"/>
            </ac:spMkLst>
          </pc:spChg>
          <pc:spChg chg="mod">
            <ac:chgData name="Claire Hastie" userId="f292078d-64ea-468b-ba5f-055cda3a6476" providerId="ADAL" clId="{0553EE63-8E96-4C69-A1D8-A866394A7611}" dt="2024-05-20T09:06:49.275" v="110" actId="2711"/>
            <ac:spMkLst>
              <pc:docMk/>
              <pc:sldMasterMk cId="616750900" sldId="2147483691"/>
              <pc:sldLayoutMk cId="2264395127" sldId="2147483694"/>
              <ac:spMk id="20" creationId="{B7931538-77C0-430A-8F7C-B96BEA092BAC}"/>
            </ac:spMkLst>
          </pc:spChg>
          <pc:spChg chg="mod">
            <ac:chgData name="Claire Hastie" userId="f292078d-64ea-468b-ba5f-055cda3a6476" providerId="ADAL" clId="{0553EE63-8E96-4C69-A1D8-A866394A7611}" dt="2024-05-20T09:06:57.995" v="112" actId="2711"/>
            <ac:spMkLst>
              <pc:docMk/>
              <pc:sldMasterMk cId="616750900" sldId="2147483691"/>
              <pc:sldLayoutMk cId="2264395127" sldId="2147483694"/>
              <ac:spMk id="21" creationId="{58F25E1D-8D3A-4E6A-A829-5102936D2AC2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9:06:09.298" v="101" actId="2711"/>
          <pc:sldLayoutMkLst>
            <pc:docMk/>
            <pc:sldMasterMk cId="616750900" sldId="2147483691"/>
            <pc:sldLayoutMk cId="325946261" sldId="2147483695"/>
          </pc:sldLayoutMkLst>
          <pc:spChg chg="mod">
            <ac:chgData name="Claire Hastie" userId="f292078d-64ea-468b-ba5f-055cda3a6476" providerId="ADAL" clId="{0553EE63-8E96-4C69-A1D8-A866394A7611}" dt="2024-05-20T09:06:09.298" v="101" actId="2711"/>
            <ac:spMkLst>
              <pc:docMk/>
              <pc:sldMasterMk cId="616750900" sldId="2147483691"/>
              <pc:sldLayoutMk cId="325946261" sldId="2147483695"/>
              <ac:spMk id="26" creationId="{F6D63845-7A58-457E-A98F-731AD087EBFE}"/>
            </ac:spMkLst>
          </pc:spChg>
          <pc:spChg chg="mod">
            <ac:chgData name="Claire Hastie" userId="f292078d-64ea-468b-ba5f-055cda3a6476" providerId="ADAL" clId="{0553EE63-8E96-4C69-A1D8-A866394A7611}" dt="2024-05-20T09:06:05.264" v="100" actId="2711"/>
            <ac:spMkLst>
              <pc:docMk/>
              <pc:sldMasterMk cId="616750900" sldId="2147483691"/>
              <pc:sldLayoutMk cId="325946261" sldId="2147483695"/>
              <ac:spMk id="37" creationId="{C232BF3E-399B-43D9-A712-C3AEB889EEBE}"/>
            </ac:spMkLst>
          </pc:spChg>
        </pc:sldLayoutChg>
      </pc:sldMasterChg>
      <pc:sldMasterChg chg="modSldLayout">
        <pc:chgData name="Claire Hastie" userId="f292078d-64ea-468b-ba5f-055cda3a6476" providerId="ADAL" clId="{0553EE63-8E96-4C69-A1D8-A866394A7611}" dt="2024-05-20T09:07:04.721" v="113" actId="2711"/>
        <pc:sldMasterMkLst>
          <pc:docMk/>
          <pc:sldMasterMk cId="11357963" sldId="2147483696"/>
        </pc:sldMasterMkLst>
        <pc:sldLayoutChg chg="modSp mod">
          <pc:chgData name="Claire Hastie" userId="f292078d-64ea-468b-ba5f-055cda3a6476" providerId="ADAL" clId="{0553EE63-8E96-4C69-A1D8-A866394A7611}" dt="2024-05-20T09:07:04.721" v="113" actId="2711"/>
          <pc:sldLayoutMkLst>
            <pc:docMk/>
            <pc:sldMasterMk cId="11357963" sldId="2147483696"/>
            <pc:sldLayoutMk cId="2632570496" sldId="2147483698"/>
          </pc:sldLayoutMkLst>
          <pc:spChg chg="mod">
            <ac:chgData name="Claire Hastie" userId="f292078d-64ea-468b-ba5f-055cda3a6476" providerId="ADAL" clId="{0553EE63-8E96-4C69-A1D8-A866394A7611}" dt="2024-05-20T09:07:04.721" v="113" actId="2711"/>
            <ac:spMkLst>
              <pc:docMk/>
              <pc:sldMasterMk cId="11357963" sldId="2147483696"/>
              <pc:sldLayoutMk cId="2632570496" sldId="2147483698"/>
              <ac:spMk id="10" creationId="{D7545AB1-B7D1-CF4F-8D81-DE2644E02F29}"/>
            </ac:spMkLst>
          </pc:spChg>
        </pc:sldLayoutChg>
      </pc:sldMasterChg>
      <pc:sldMasterChg chg="modSldLayout">
        <pc:chgData name="Claire Hastie" userId="f292078d-64ea-468b-ba5f-055cda3a6476" providerId="ADAL" clId="{0553EE63-8E96-4C69-A1D8-A866394A7611}" dt="2024-05-20T08:56:44.142" v="3" actId="2711"/>
        <pc:sldMasterMkLst>
          <pc:docMk/>
          <pc:sldMasterMk cId="2478728050" sldId="2147483699"/>
        </pc:sldMasterMkLst>
        <pc:sldLayoutChg chg="modSp">
          <pc:chgData name="Claire Hastie" userId="f292078d-64ea-468b-ba5f-055cda3a6476" providerId="ADAL" clId="{0553EE63-8E96-4C69-A1D8-A866394A7611}" dt="2024-05-20T08:56:31.767" v="1" actId="2711"/>
          <pc:sldLayoutMkLst>
            <pc:docMk/>
            <pc:sldMasterMk cId="2478728050" sldId="2147483699"/>
            <pc:sldLayoutMk cId="85496333" sldId="2147483710"/>
          </pc:sldLayoutMkLst>
          <pc:spChg chg="mod">
            <ac:chgData name="Claire Hastie" userId="f292078d-64ea-468b-ba5f-055cda3a6476" providerId="ADAL" clId="{0553EE63-8E96-4C69-A1D8-A866394A7611}" dt="2024-05-20T08:56:31.767" v="1" actId="2711"/>
            <ac:spMkLst>
              <pc:docMk/>
              <pc:sldMasterMk cId="2478728050" sldId="2147483699"/>
              <pc:sldLayoutMk cId="85496333" sldId="2147483710"/>
              <ac:spMk id="3" creationId="{89E79D2C-96D8-EE59-77F5-0FF78AA86FBC}"/>
            </ac:spMkLst>
          </pc:spChg>
          <pc:spChg chg="mod">
            <ac:chgData name="Claire Hastie" userId="f292078d-64ea-468b-ba5f-055cda3a6476" providerId="ADAL" clId="{0553EE63-8E96-4C69-A1D8-A866394A7611}" dt="2024-05-20T08:56:25.861" v="0" actId="2711"/>
            <ac:spMkLst>
              <pc:docMk/>
              <pc:sldMasterMk cId="2478728050" sldId="2147483699"/>
              <pc:sldLayoutMk cId="85496333" sldId="2147483710"/>
              <ac:spMk id="13" creationId="{45A47039-2BA0-4D74-8B74-ABFEE0289ED1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8:56:44.142" v="3" actId="2711"/>
          <pc:sldLayoutMkLst>
            <pc:docMk/>
            <pc:sldMasterMk cId="2478728050" sldId="2147483699"/>
            <pc:sldLayoutMk cId="584065478" sldId="2147483711"/>
          </pc:sldLayoutMkLst>
          <pc:spChg chg="mod">
            <ac:chgData name="Claire Hastie" userId="f292078d-64ea-468b-ba5f-055cda3a6476" providerId="ADAL" clId="{0553EE63-8E96-4C69-A1D8-A866394A7611}" dt="2024-05-20T08:56:37.851" v="2" actId="2711"/>
            <ac:spMkLst>
              <pc:docMk/>
              <pc:sldMasterMk cId="2478728050" sldId="2147483699"/>
              <pc:sldLayoutMk cId="584065478" sldId="2147483711"/>
              <ac:spMk id="8" creationId="{05943D7E-73AF-CA4C-BAA9-E12694AB64A2}"/>
            </ac:spMkLst>
          </pc:spChg>
          <pc:spChg chg="mod">
            <ac:chgData name="Claire Hastie" userId="f292078d-64ea-468b-ba5f-055cda3a6476" providerId="ADAL" clId="{0553EE63-8E96-4C69-A1D8-A866394A7611}" dt="2024-05-20T08:56:44.142" v="3" actId="2711"/>
            <ac:spMkLst>
              <pc:docMk/>
              <pc:sldMasterMk cId="2478728050" sldId="2147483699"/>
              <pc:sldLayoutMk cId="584065478" sldId="2147483711"/>
              <ac:spMk id="12" creationId="{B169BA0F-C7B7-9E40-A93E-0E42453E3E53}"/>
            </ac:spMkLst>
          </pc:spChg>
        </pc:sldLayoutChg>
      </pc:sldMasterChg>
      <pc:sldMasterChg chg="modSldLayout">
        <pc:chgData name="Claire Hastie" userId="f292078d-64ea-468b-ba5f-055cda3a6476" providerId="ADAL" clId="{0553EE63-8E96-4C69-A1D8-A866394A7611}" dt="2024-05-20T08:59:55.429" v="38" actId="2711"/>
        <pc:sldMasterMkLst>
          <pc:docMk/>
          <pc:sldMasterMk cId="864075668" sldId="2147483712"/>
        </pc:sldMasterMkLst>
        <pc:sldLayoutChg chg="modSp">
          <pc:chgData name="Claire Hastie" userId="f292078d-64ea-468b-ba5f-055cda3a6476" providerId="ADAL" clId="{0553EE63-8E96-4C69-A1D8-A866394A7611}" dt="2024-05-20T08:59:55.429" v="38" actId="2711"/>
          <pc:sldLayoutMkLst>
            <pc:docMk/>
            <pc:sldMasterMk cId="864075668" sldId="2147483712"/>
            <pc:sldLayoutMk cId="268906227" sldId="2147483722"/>
          </pc:sldLayoutMkLst>
          <pc:spChg chg="mod">
            <ac:chgData name="Claire Hastie" userId="f292078d-64ea-468b-ba5f-055cda3a6476" providerId="ADAL" clId="{0553EE63-8E96-4C69-A1D8-A866394A7611}" dt="2024-05-20T08:58:47.456" v="24" actId="2711"/>
            <ac:spMkLst>
              <pc:docMk/>
              <pc:sldMasterMk cId="864075668" sldId="2147483712"/>
              <pc:sldLayoutMk cId="268906227" sldId="2147483722"/>
              <ac:spMk id="39" creationId="{6E3A1415-EF18-4A22-B7E9-C8CFCA310F70}"/>
            </ac:spMkLst>
          </pc:spChg>
          <pc:spChg chg="mod">
            <ac:chgData name="Claire Hastie" userId="f292078d-64ea-468b-ba5f-055cda3a6476" providerId="ADAL" clId="{0553EE63-8E96-4C69-A1D8-A866394A7611}" dt="2024-05-20T08:59:14.423" v="29" actId="2711"/>
            <ac:spMkLst>
              <pc:docMk/>
              <pc:sldMasterMk cId="864075668" sldId="2147483712"/>
              <pc:sldLayoutMk cId="268906227" sldId="2147483722"/>
              <ac:spMk id="40" creationId="{64EBD684-61A6-4D6B-AA2F-FA5EA2245627}"/>
            </ac:spMkLst>
          </pc:spChg>
          <pc:spChg chg="mod">
            <ac:chgData name="Claire Hastie" userId="f292078d-64ea-468b-ba5f-055cda3a6476" providerId="ADAL" clId="{0553EE63-8E96-4C69-A1D8-A866394A7611}" dt="2024-05-20T08:59:38.875" v="34" actId="2711"/>
            <ac:spMkLst>
              <pc:docMk/>
              <pc:sldMasterMk cId="864075668" sldId="2147483712"/>
              <pc:sldLayoutMk cId="268906227" sldId="2147483722"/>
              <ac:spMk id="41" creationId="{A4E21FE7-8654-463F-83E2-9E23304393D9}"/>
            </ac:spMkLst>
          </pc:spChg>
          <pc:spChg chg="mod">
            <ac:chgData name="Claire Hastie" userId="f292078d-64ea-468b-ba5f-055cda3a6476" providerId="ADAL" clId="{0553EE63-8E96-4C69-A1D8-A866394A7611}" dt="2024-05-20T08:58:52.979" v="25" actId="2711"/>
            <ac:spMkLst>
              <pc:docMk/>
              <pc:sldMasterMk cId="864075668" sldId="2147483712"/>
              <pc:sldLayoutMk cId="268906227" sldId="2147483722"/>
              <ac:spMk id="42" creationId="{3AB7B192-C4D5-4BE8-BFBA-6687DB728942}"/>
            </ac:spMkLst>
          </pc:spChg>
          <pc:spChg chg="mod">
            <ac:chgData name="Claire Hastie" userId="f292078d-64ea-468b-ba5f-055cda3a6476" providerId="ADAL" clId="{0553EE63-8E96-4C69-A1D8-A866394A7611}" dt="2024-05-20T08:59:18.414" v="30" actId="2711"/>
            <ac:spMkLst>
              <pc:docMk/>
              <pc:sldMasterMk cId="864075668" sldId="2147483712"/>
              <pc:sldLayoutMk cId="268906227" sldId="2147483722"/>
              <ac:spMk id="43" creationId="{BD4A77F8-A318-4841-8133-7B22F1F4AFFF}"/>
            </ac:spMkLst>
          </pc:spChg>
          <pc:spChg chg="mod">
            <ac:chgData name="Claire Hastie" userId="f292078d-64ea-468b-ba5f-055cda3a6476" providerId="ADAL" clId="{0553EE63-8E96-4C69-A1D8-A866394A7611}" dt="2024-05-20T08:59:43.296" v="35" actId="2711"/>
            <ac:spMkLst>
              <pc:docMk/>
              <pc:sldMasterMk cId="864075668" sldId="2147483712"/>
              <pc:sldLayoutMk cId="268906227" sldId="2147483722"/>
              <ac:spMk id="44" creationId="{FEEBC58C-A51B-4A08-88AA-C011A8692086}"/>
            </ac:spMkLst>
          </pc:spChg>
          <pc:spChg chg="mod">
            <ac:chgData name="Claire Hastie" userId="f292078d-64ea-468b-ba5f-055cda3a6476" providerId="ADAL" clId="{0553EE63-8E96-4C69-A1D8-A866394A7611}" dt="2024-05-20T08:58:58.962" v="26" actId="2711"/>
            <ac:spMkLst>
              <pc:docMk/>
              <pc:sldMasterMk cId="864075668" sldId="2147483712"/>
              <pc:sldLayoutMk cId="268906227" sldId="2147483722"/>
              <ac:spMk id="45" creationId="{1F21A49D-AF12-45F1-BE59-2EA70E5D9ECB}"/>
            </ac:spMkLst>
          </pc:spChg>
          <pc:spChg chg="mod">
            <ac:chgData name="Claire Hastie" userId="f292078d-64ea-468b-ba5f-055cda3a6476" providerId="ADAL" clId="{0553EE63-8E96-4C69-A1D8-A866394A7611}" dt="2024-05-20T08:59:22.998" v="31" actId="2711"/>
            <ac:spMkLst>
              <pc:docMk/>
              <pc:sldMasterMk cId="864075668" sldId="2147483712"/>
              <pc:sldLayoutMk cId="268906227" sldId="2147483722"/>
              <ac:spMk id="46" creationId="{7B08E016-6411-4DC1-B0F1-1BA9090A54E1}"/>
            </ac:spMkLst>
          </pc:spChg>
          <pc:spChg chg="mod">
            <ac:chgData name="Claire Hastie" userId="f292078d-64ea-468b-ba5f-055cda3a6476" providerId="ADAL" clId="{0553EE63-8E96-4C69-A1D8-A866394A7611}" dt="2024-05-20T08:59:46.952" v="36" actId="2711"/>
            <ac:spMkLst>
              <pc:docMk/>
              <pc:sldMasterMk cId="864075668" sldId="2147483712"/>
              <pc:sldLayoutMk cId="268906227" sldId="2147483722"/>
              <ac:spMk id="47" creationId="{10120BDF-0362-401E-844B-C703CDEBA62A}"/>
            </ac:spMkLst>
          </pc:spChg>
          <pc:spChg chg="mod">
            <ac:chgData name="Claire Hastie" userId="f292078d-64ea-468b-ba5f-055cda3a6476" providerId="ADAL" clId="{0553EE63-8E96-4C69-A1D8-A866394A7611}" dt="2024-05-20T08:59:04.086" v="27" actId="2711"/>
            <ac:spMkLst>
              <pc:docMk/>
              <pc:sldMasterMk cId="864075668" sldId="2147483712"/>
              <pc:sldLayoutMk cId="268906227" sldId="2147483722"/>
              <ac:spMk id="48" creationId="{2A17D128-1563-4F6E-832A-2822003880C1}"/>
            </ac:spMkLst>
          </pc:spChg>
          <pc:spChg chg="mod">
            <ac:chgData name="Claire Hastie" userId="f292078d-64ea-468b-ba5f-055cda3a6476" providerId="ADAL" clId="{0553EE63-8E96-4C69-A1D8-A866394A7611}" dt="2024-05-20T08:59:27.316" v="32" actId="2711"/>
            <ac:spMkLst>
              <pc:docMk/>
              <pc:sldMasterMk cId="864075668" sldId="2147483712"/>
              <pc:sldLayoutMk cId="268906227" sldId="2147483722"/>
              <ac:spMk id="49" creationId="{8A42E086-FC6C-48AF-9F0E-B59FF3E75F6E}"/>
            </ac:spMkLst>
          </pc:spChg>
          <pc:spChg chg="mod">
            <ac:chgData name="Claire Hastie" userId="f292078d-64ea-468b-ba5f-055cda3a6476" providerId="ADAL" clId="{0553EE63-8E96-4C69-A1D8-A866394A7611}" dt="2024-05-20T08:59:51.575" v="37" actId="2711"/>
            <ac:spMkLst>
              <pc:docMk/>
              <pc:sldMasterMk cId="864075668" sldId="2147483712"/>
              <pc:sldLayoutMk cId="268906227" sldId="2147483722"/>
              <ac:spMk id="50" creationId="{195EE4FB-6A6C-4350-8E47-6A55B01FC03B}"/>
            </ac:spMkLst>
          </pc:spChg>
          <pc:spChg chg="mod">
            <ac:chgData name="Claire Hastie" userId="f292078d-64ea-468b-ba5f-055cda3a6476" providerId="ADAL" clId="{0553EE63-8E96-4C69-A1D8-A866394A7611}" dt="2024-05-20T08:59:09.853" v="28" actId="2711"/>
            <ac:spMkLst>
              <pc:docMk/>
              <pc:sldMasterMk cId="864075668" sldId="2147483712"/>
              <pc:sldLayoutMk cId="268906227" sldId="2147483722"/>
              <ac:spMk id="51" creationId="{7BCE730B-5940-4831-9818-181045E78DE6}"/>
            </ac:spMkLst>
          </pc:spChg>
          <pc:spChg chg="mod">
            <ac:chgData name="Claire Hastie" userId="f292078d-64ea-468b-ba5f-055cda3a6476" providerId="ADAL" clId="{0553EE63-8E96-4C69-A1D8-A866394A7611}" dt="2024-05-20T08:59:34.968" v="33" actId="2711"/>
            <ac:spMkLst>
              <pc:docMk/>
              <pc:sldMasterMk cId="864075668" sldId="2147483712"/>
              <pc:sldLayoutMk cId="268906227" sldId="2147483722"/>
              <ac:spMk id="52" creationId="{BC40E7C2-6378-46FF-B91D-3DA60AD2DC2C}"/>
            </ac:spMkLst>
          </pc:spChg>
          <pc:spChg chg="mod">
            <ac:chgData name="Claire Hastie" userId="f292078d-64ea-468b-ba5f-055cda3a6476" providerId="ADAL" clId="{0553EE63-8E96-4C69-A1D8-A866394A7611}" dt="2024-05-20T08:59:55.429" v="38" actId="2711"/>
            <ac:spMkLst>
              <pc:docMk/>
              <pc:sldMasterMk cId="864075668" sldId="2147483712"/>
              <pc:sldLayoutMk cId="268906227" sldId="2147483722"/>
              <ac:spMk id="53" creationId="{730C8CFC-06E0-4F15-9532-B68C03627AEE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8:58:24.484" v="19" actId="2711"/>
          <pc:sldLayoutMkLst>
            <pc:docMk/>
            <pc:sldMasterMk cId="864075668" sldId="2147483712"/>
            <pc:sldLayoutMk cId="4109481426" sldId="2147483723"/>
          </pc:sldLayoutMkLst>
          <pc:spChg chg="mod">
            <ac:chgData name="Claire Hastie" userId="f292078d-64ea-468b-ba5f-055cda3a6476" providerId="ADAL" clId="{0553EE63-8E96-4C69-A1D8-A866394A7611}" dt="2024-05-20T08:57:33.373" v="10" actId="2711"/>
            <ac:spMkLst>
              <pc:docMk/>
              <pc:sldMasterMk cId="864075668" sldId="2147483712"/>
              <pc:sldLayoutMk cId="4109481426" sldId="2147483723"/>
              <ac:spMk id="18" creationId="{A7249ED8-057B-4F50-9911-BC0B815C2E7E}"/>
            </ac:spMkLst>
          </pc:spChg>
          <pc:spChg chg="mod">
            <ac:chgData name="Claire Hastie" userId="f292078d-64ea-468b-ba5f-055cda3a6476" providerId="ADAL" clId="{0553EE63-8E96-4C69-A1D8-A866394A7611}" dt="2024-05-20T08:58:04.060" v="15" actId="2711"/>
            <ac:spMkLst>
              <pc:docMk/>
              <pc:sldMasterMk cId="864075668" sldId="2147483712"/>
              <pc:sldLayoutMk cId="4109481426" sldId="2147483723"/>
              <ac:spMk id="19" creationId="{7A8528A4-8E32-478E-BE80-6EE86F326A91}"/>
            </ac:spMkLst>
          </pc:spChg>
          <pc:spChg chg="mod">
            <ac:chgData name="Claire Hastie" userId="f292078d-64ea-468b-ba5f-055cda3a6476" providerId="ADAL" clId="{0553EE63-8E96-4C69-A1D8-A866394A7611}" dt="2024-05-20T08:57:36.270" v="11" actId="108"/>
            <ac:spMkLst>
              <pc:docMk/>
              <pc:sldMasterMk cId="864075668" sldId="2147483712"/>
              <pc:sldLayoutMk cId="4109481426" sldId="2147483723"/>
              <ac:spMk id="20" creationId="{A740D541-FAC2-44D6-8181-30BD1A533F1C}"/>
            </ac:spMkLst>
          </pc:spChg>
          <pc:spChg chg="mod">
            <ac:chgData name="Claire Hastie" userId="f292078d-64ea-468b-ba5f-055cda3a6476" providerId="ADAL" clId="{0553EE63-8E96-4C69-A1D8-A866394A7611}" dt="2024-05-20T08:58:07.741" v="16" actId="108"/>
            <ac:spMkLst>
              <pc:docMk/>
              <pc:sldMasterMk cId="864075668" sldId="2147483712"/>
              <pc:sldLayoutMk cId="4109481426" sldId="2147483723"/>
              <ac:spMk id="21" creationId="{E7FD3E4A-FDE1-4730-B374-0D495759C5D3}"/>
            </ac:spMkLst>
          </pc:spChg>
          <pc:spChg chg="mod">
            <ac:chgData name="Claire Hastie" userId="f292078d-64ea-468b-ba5f-055cda3a6476" providerId="ADAL" clId="{0553EE63-8E96-4C69-A1D8-A866394A7611}" dt="2024-05-20T08:57:38.776" v="12" actId="108"/>
            <ac:spMkLst>
              <pc:docMk/>
              <pc:sldMasterMk cId="864075668" sldId="2147483712"/>
              <pc:sldLayoutMk cId="4109481426" sldId="2147483723"/>
              <ac:spMk id="22" creationId="{8C59D006-FFDB-4E25-AFD1-CE9611742804}"/>
            </ac:spMkLst>
          </pc:spChg>
          <pc:spChg chg="mod">
            <ac:chgData name="Claire Hastie" userId="f292078d-64ea-468b-ba5f-055cda3a6476" providerId="ADAL" clId="{0553EE63-8E96-4C69-A1D8-A866394A7611}" dt="2024-05-20T08:58:10.676" v="17" actId="108"/>
            <ac:spMkLst>
              <pc:docMk/>
              <pc:sldMasterMk cId="864075668" sldId="2147483712"/>
              <pc:sldLayoutMk cId="4109481426" sldId="2147483723"/>
              <ac:spMk id="23" creationId="{444A5985-D0C0-4CFE-AC70-72BE27E4904F}"/>
            </ac:spMkLst>
          </pc:spChg>
          <pc:spChg chg="mod">
            <ac:chgData name="Claire Hastie" userId="f292078d-64ea-468b-ba5f-055cda3a6476" providerId="ADAL" clId="{0553EE63-8E96-4C69-A1D8-A866394A7611}" dt="2024-05-20T08:57:50.530" v="13" actId="2711"/>
            <ac:spMkLst>
              <pc:docMk/>
              <pc:sldMasterMk cId="864075668" sldId="2147483712"/>
              <pc:sldLayoutMk cId="4109481426" sldId="2147483723"/>
              <ac:spMk id="24" creationId="{3C4E2845-C5C6-4B9D-BE2A-302A79224433}"/>
            </ac:spMkLst>
          </pc:spChg>
          <pc:spChg chg="mod">
            <ac:chgData name="Claire Hastie" userId="f292078d-64ea-468b-ba5f-055cda3a6476" providerId="ADAL" clId="{0553EE63-8E96-4C69-A1D8-A866394A7611}" dt="2024-05-20T08:58:19.651" v="18" actId="2711"/>
            <ac:spMkLst>
              <pc:docMk/>
              <pc:sldMasterMk cId="864075668" sldId="2147483712"/>
              <pc:sldLayoutMk cId="4109481426" sldId="2147483723"/>
              <ac:spMk id="25" creationId="{009C36C6-15A9-48F3-9906-71086AEA7F77}"/>
            </ac:spMkLst>
          </pc:spChg>
          <pc:spChg chg="mod">
            <ac:chgData name="Claire Hastie" userId="f292078d-64ea-468b-ba5f-055cda3a6476" providerId="ADAL" clId="{0553EE63-8E96-4C69-A1D8-A866394A7611}" dt="2024-05-20T08:57:59.668" v="14" actId="2711"/>
            <ac:spMkLst>
              <pc:docMk/>
              <pc:sldMasterMk cId="864075668" sldId="2147483712"/>
              <pc:sldLayoutMk cId="4109481426" sldId="2147483723"/>
              <ac:spMk id="26" creationId="{D033AA6D-8A96-425A-8BF4-C041FAC9EFFF}"/>
            </ac:spMkLst>
          </pc:spChg>
          <pc:spChg chg="mod">
            <ac:chgData name="Claire Hastie" userId="f292078d-64ea-468b-ba5f-055cda3a6476" providerId="ADAL" clId="{0553EE63-8E96-4C69-A1D8-A866394A7611}" dt="2024-05-20T08:58:24.484" v="19" actId="2711"/>
            <ac:spMkLst>
              <pc:docMk/>
              <pc:sldMasterMk cId="864075668" sldId="2147483712"/>
              <pc:sldLayoutMk cId="4109481426" sldId="2147483723"/>
              <ac:spMk id="27" creationId="{5531E7CE-2A75-43EC-82EA-47017A71C426}"/>
            </ac:spMkLst>
          </pc:spChg>
        </pc:sldLayoutChg>
        <pc:sldLayoutChg chg="modSp">
          <pc:chgData name="Claire Hastie" userId="f292078d-64ea-468b-ba5f-055cda3a6476" providerId="ADAL" clId="{0553EE63-8E96-4C69-A1D8-A866394A7611}" dt="2024-05-20T08:57:21.031" v="9" actId="108"/>
          <pc:sldLayoutMkLst>
            <pc:docMk/>
            <pc:sldMasterMk cId="864075668" sldId="2147483712"/>
            <pc:sldLayoutMk cId="1297579460" sldId="2147483724"/>
          </pc:sldLayoutMkLst>
          <pc:spChg chg="mod">
            <ac:chgData name="Claire Hastie" userId="f292078d-64ea-468b-ba5f-055cda3a6476" providerId="ADAL" clId="{0553EE63-8E96-4C69-A1D8-A866394A7611}" dt="2024-05-20T08:57:00.791" v="5" actId="108"/>
            <ac:spMkLst>
              <pc:docMk/>
              <pc:sldMasterMk cId="864075668" sldId="2147483712"/>
              <pc:sldLayoutMk cId="1297579460" sldId="2147483724"/>
              <ac:spMk id="24" creationId="{3C4E2845-C5C6-4B9D-BE2A-302A79224433}"/>
            </ac:spMkLst>
          </pc:spChg>
          <pc:spChg chg="mod">
            <ac:chgData name="Claire Hastie" userId="f292078d-64ea-468b-ba5f-055cda3a6476" providerId="ADAL" clId="{0553EE63-8E96-4C69-A1D8-A866394A7611}" dt="2024-05-20T08:57:21.031" v="9" actId="108"/>
            <ac:spMkLst>
              <pc:docMk/>
              <pc:sldMasterMk cId="864075668" sldId="2147483712"/>
              <pc:sldLayoutMk cId="1297579460" sldId="2147483724"/>
              <ac:spMk id="29" creationId="{8CB86054-0AAB-46B7-9126-5966AC4A7BD4}"/>
            </ac:spMkLst>
          </pc:spChg>
          <pc:spChg chg="mod">
            <ac:chgData name="Claire Hastie" userId="f292078d-64ea-468b-ba5f-055cda3a6476" providerId="ADAL" clId="{0553EE63-8E96-4C69-A1D8-A866394A7611}" dt="2024-05-20T08:57:14.759" v="7" actId="108"/>
            <ac:spMkLst>
              <pc:docMk/>
              <pc:sldMasterMk cId="864075668" sldId="2147483712"/>
              <pc:sldLayoutMk cId="1297579460" sldId="2147483724"/>
              <ac:spMk id="31" creationId="{E8B47A56-8E54-4C4A-8F24-6E4057B1F0C9}"/>
            </ac:spMkLst>
          </pc:spChg>
          <pc:spChg chg="mod">
            <ac:chgData name="Claire Hastie" userId="f292078d-64ea-468b-ba5f-055cda3a6476" providerId="ADAL" clId="{0553EE63-8E96-4C69-A1D8-A866394A7611}" dt="2024-05-20T08:56:51.148" v="4" actId="2711"/>
            <ac:spMkLst>
              <pc:docMk/>
              <pc:sldMasterMk cId="864075668" sldId="2147483712"/>
              <pc:sldLayoutMk cId="1297579460" sldId="2147483724"/>
              <ac:spMk id="33" creationId="{DE9E9B0D-B6AE-4984-9F3D-2E6C0D1D638D}"/>
            </ac:spMkLst>
          </pc:spChg>
          <pc:spChg chg="mod">
            <ac:chgData name="Claire Hastie" userId="f292078d-64ea-468b-ba5f-055cda3a6476" providerId="ADAL" clId="{0553EE63-8E96-4C69-A1D8-A866394A7611}" dt="2024-05-20T08:57:09.907" v="6" actId="108"/>
            <ac:spMkLst>
              <pc:docMk/>
              <pc:sldMasterMk cId="864075668" sldId="2147483712"/>
              <pc:sldLayoutMk cId="1297579460" sldId="2147483724"/>
              <ac:spMk id="35" creationId="{80A3B71D-978D-4B2D-B454-8B376FB5E250}"/>
            </ac:spMkLst>
          </pc:spChg>
          <pc:spChg chg="mod">
            <ac:chgData name="Claire Hastie" userId="f292078d-64ea-468b-ba5f-055cda3a6476" providerId="ADAL" clId="{0553EE63-8E96-4C69-A1D8-A866394A7611}" dt="2024-05-20T08:57:18.276" v="8" actId="108"/>
            <ac:spMkLst>
              <pc:docMk/>
              <pc:sldMasterMk cId="864075668" sldId="2147483712"/>
              <pc:sldLayoutMk cId="1297579460" sldId="2147483724"/>
              <ac:spMk id="37" creationId="{E9D1A420-FFAD-4C84-A6BF-FE60873BC7A9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-fac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00C7EBC-DAB7-4B04-3EAD-8FEB61EF2E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" y="675"/>
            <a:ext cx="12189600" cy="6856650"/>
          </a:xfrm>
          <a:prstGeom prst="rect">
            <a:avLst/>
          </a:prstGeom>
        </p:spPr>
      </p:pic>
      <p:pic>
        <p:nvPicPr>
          <p:cNvPr id="11" name="Picture 10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9E1299C4-16B9-5E33-2D26-CC3B9D135E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50" t="41172" r="40197" b="40659"/>
          <a:stretch/>
        </p:blipFill>
        <p:spPr>
          <a:xfrm>
            <a:off x="11104335" y="5378648"/>
            <a:ext cx="882029" cy="1188823"/>
          </a:xfrm>
          <a:prstGeom prst="rect">
            <a:avLst/>
          </a:prstGeom>
        </p:spPr>
      </p:pic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4F43F6F8-8324-443D-AAED-DC3E49286B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597" y="5535170"/>
            <a:ext cx="7054230" cy="3875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Social’s internal brand launch 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45A47039-2BA0-4D74-8B74-ABFEE0289E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3596" y="6013463"/>
            <a:ext cx="2820281" cy="3875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US" dirty="0"/>
              <a:t>2</a:t>
            </a:r>
            <a:r>
              <a:rPr lang="en-GB" dirty="0"/>
              <a:t>4th April 2024</a:t>
            </a:r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89E79D2C-96D8-EE59-77F5-0FF78AA86FB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33597" y="4250927"/>
            <a:ext cx="1820309" cy="981075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60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add client logo</a:t>
            </a:r>
          </a:p>
        </p:txBody>
      </p:sp>
    </p:spTree>
    <p:extLst>
      <p:ext uri="{BB962C8B-B14F-4D97-AF65-F5344CB8AC3E}">
        <p14:creationId xmlns:p14="http://schemas.microsoft.com/office/powerpoint/2010/main" val="85496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logo on a dark background&#10;&#10;Description automatically generated">
            <a:extLst>
              <a:ext uri="{FF2B5EF4-FFF2-40B4-BE49-F238E27FC236}">
                <a16:creationId xmlns:a16="http://schemas.microsoft.com/office/drawing/2014/main" id="{1D462221-EA8C-5CD7-7A26-0D2CFB2B36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9600" cy="6856650"/>
          </a:xfrm>
          <a:prstGeom prst="rect">
            <a:avLst/>
          </a:prstGeom>
        </p:spPr>
      </p:pic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05943D7E-73AF-CA4C-BAA9-E12694AB64A2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33597" y="4250927"/>
            <a:ext cx="1820309" cy="981075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600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add client logo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7DA9CB0F-B728-B14B-B656-D8F412A90F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597" y="5535170"/>
            <a:ext cx="7093141" cy="3875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>
                <a:solidFill>
                  <a:schemeClr val="bg1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B169BA0F-C7B7-9E40-A93E-0E42453E3E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3597" y="6013463"/>
            <a:ext cx="2859192" cy="3875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date</a:t>
            </a:r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FE28707A-0DB1-56D0-2741-60F995CEF4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416" y="5517576"/>
            <a:ext cx="522992" cy="8802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10EC99-01BD-C747-BFA1-9005429E0B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8204" y="534700"/>
            <a:ext cx="1922400" cy="48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065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lien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79845AE-8239-4DA8-B4B1-3FDECB30FF87}"/>
              </a:ext>
            </a:extLst>
          </p:cNvPr>
          <p:cNvSpPr/>
          <p:nvPr userDrawn="1"/>
        </p:nvSpPr>
        <p:spPr>
          <a:xfrm>
            <a:off x="1441269" y="3307234"/>
            <a:ext cx="2345377" cy="17816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38">
            <a:extLst>
              <a:ext uri="{FF2B5EF4-FFF2-40B4-BE49-F238E27FC236}">
                <a16:creationId xmlns:a16="http://schemas.microsoft.com/office/drawing/2014/main" id="{3C4E2845-C5C6-4B9D-BE2A-302A792244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513317" y="3398367"/>
            <a:ext cx="2159245" cy="15666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400" kern="1200" dirty="0">
                <a:solidFill>
                  <a:schemeClr val="tx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3F57B4-83A3-4F73-9ABA-45E6485BDCF1}"/>
              </a:ext>
            </a:extLst>
          </p:cNvPr>
          <p:cNvSpPr/>
          <p:nvPr userDrawn="1"/>
        </p:nvSpPr>
        <p:spPr>
          <a:xfrm>
            <a:off x="8405351" y="3307234"/>
            <a:ext cx="2345377" cy="17816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38">
            <a:extLst>
              <a:ext uri="{FF2B5EF4-FFF2-40B4-BE49-F238E27FC236}">
                <a16:creationId xmlns:a16="http://schemas.microsoft.com/office/drawing/2014/main" id="{8CB86054-0AAB-46B7-9126-5966AC4A7B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477399" y="3398367"/>
            <a:ext cx="2159245" cy="15666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400" kern="1200" dirty="0">
                <a:solidFill>
                  <a:schemeClr val="tx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C34B06D-C0B7-4602-B001-A23FE73E8AE9}"/>
              </a:ext>
            </a:extLst>
          </p:cNvPr>
          <p:cNvSpPr/>
          <p:nvPr userDrawn="1"/>
        </p:nvSpPr>
        <p:spPr>
          <a:xfrm>
            <a:off x="4923310" y="3307234"/>
            <a:ext cx="2345377" cy="17816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icture Placeholder 38">
            <a:extLst>
              <a:ext uri="{FF2B5EF4-FFF2-40B4-BE49-F238E27FC236}">
                <a16:creationId xmlns:a16="http://schemas.microsoft.com/office/drawing/2014/main" id="{E8B47A56-8E54-4C4A-8F24-6E4057B1F0C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995358" y="3398367"/>
            <a:ext cx="2159245" cy="1566624"/>
          </a:xfrm>
          <a:prstGeom prst="rect">
            <a:avLst/>
          </a:prstGeom>
        </p:spPr>
        <p:txBody>
          <a:bodyPr/>
          <a:lstStyle>
            <a:lvl1pPr>
              <a:defRPr lang="en-GB" sz="1400" dirty="0">
                <a:latin typeface="Barlow" panose="00000500000000000000" pitchFamily="2" charset="0"/>
              </a:defRPr>
            </a:lvl1pPr>
          </a:lstStyle>
          <a:p>
            <a:pPr marL="0" lvl="0" indent="0">
              <a:buNone/>
            </a:pPr>
            <a:r>
              <a:rPr lang="en-GB" dirty="0"/>
              <a:t>Click icon to insert logo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CA4B725-FA1D-4D89-A110-5C1C87638F19}"/>
              </a:ext>
            </a:extLst>
          </p:cNvPr>
          <p:cNvSpPr/>
          <p:nvPr userDrawn="1"/>
        </p:nvSpPr>
        <p:spPr>
          <a:xfrm>
            <a:off x="1441269" y="961508"/>
            <a:ext cx="2345377" cy="17816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icture Placeholder 38">
            <a:extLst>
              <a:ext uri="{FF2B5EF4-FFF2-40B4-BE49-F238E27FC236}">
                <a16:creationId xmlns:a16="http://schemas.microsoft.com/office/drawing/2014/main" id="{DE9E9B0D-B6AE-4984-9F3D-2E6C0D1D638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513317" y="1052641"/>
            <a:ext cx="2159245" cy="15666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154B58-D89B-443A-B74D-EBD5BCCE4450}"/>
              </a:ext>
            </a:extLst>
          </p:cNvPr>
          <p:cNvSpPr/>
          <p:nvPr userDrawn="1"/>
        </p:nvSpPr>
        <p:spPr>
          <a:xfrm>
            <a:off x="4923310" y="967049"/>
            <a:ext cx="2345377" cy="17816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icture Placeholder 38">
            <a:extLst>
              <a:ext uri="{FF2B5EF4-FFF2-40B4-BE49-F238E27FC236}">
                <a16:creationId xmlns:a16="http://schemas.microsoft.com/office/drawing/2014/main" id="{80A3B71D-978D-4B2D-B454-8B376FB5E25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995358" y="1058182"/>
            <a:ext cx="2159245" cy="1566624"/>
          </a:xfrm>
          <a:prstGeom prst="rect">
            <a:avLst/>
          </a:prstGeom>
        </p:spPr>
        <p:txBody>
          <a:bodyPr/>
          <a:lstStyle>
            <a:lvl1pPr>
              <a:defRPr lang="en-GB" sz="1400" dirty="0">
                <a:latin typeface="Barlow" panose="00000500000000000000" pitchFamily="2" charset="0"/>
              </a:defRPr>
            </a:lvl1pPr>
          </a:lstStyle>
          <a:p>
            <a:pPr marL="0" lvl="0" indent="0">
              <a:buNone/>
            </a:pPr>
            <a:r>
              <a:rPr lang="en-GB" dirty="0"/>
              <a:t>Click icon to insert logo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68EDA1B-853B-47B4-99F9-2426BD6DF366}"/>
              </a:ext>
            </a:extLst>
          </p:cNvPr>
          <p:cNvSpPr/>
          <p:nvPr userDrawn="1"/>
        </p:nvSpPr>
        <p:spPr>
          <a:xfrm>
            <a:off x="8405351" y="989216"/>
            <a:ext cx="2345377" cy="17816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icture Placeholder 38">
            <a:extLst>
              <a:ext uri="{FF2B5EF4-FFF2-40B4-BE49-F238E27FC236}">
                <a16:creationId xmlns:a16="http://schemas.microsoft.com/office/drawing/2014/main" id="{E9D1A420-FFAD-4C84-A6BF-FE60873BC7A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477399" y="1080349"/>
            <a:ext cx="2159245" cy="15666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400" kern="1200" dirty="0">
                <a:solidFill>
                  <a:schemeClr val="tx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pic>
        <p:nvPicPr>
          <p:cNvPr id="3" name="Picture 2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73BFF018-6AC6-DE3D-FA30-61812DB098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2C38633-1A92-DC4F-8BDE-42AC3A0F5135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5794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Clien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F3EBB0F-589A-413B-8CA0-0E7AFC7CABFC}"/>
              </a:ext>
            </a:extLst>
          </p:cNvPr>
          <p:cNvSpPr/>
          <p:nvPr userDrawn="1"/>
        </p:nvSpPr>
        <p:spPr>
          <a:xfrm>
            <a:off x="1021278" y="1350729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C638A1-7AA7-44D2-A184-28E2259FB081}"/>
              </a:ext>
            </a:extLst>
          </p:cNvPr>
          <p:cNvSpPr/>
          <p:nvPr userDrawn="1"/>
        </p:nvSpPr>
        <p:spPr>
          <a:xfrm>
            <a:off x="3093918" y="1350729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A7CCDC-206C-4B6B-8FD0-E5EA3FD2CDE3}"/>
              </a:ext>
            </a:extLst>
          </p:cNvPr>
          <p:cNvSpPr/>
          <p:nvPr userDrawn="1"/>
        </p:nvSpPr>
        <p:spPr>
          <a:xfrm>
            <a:off x="5166558" y="1350729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9845AE-8239-4DA8-B4B1-3FDECB30FF87}"/>
              </a:ext>
            </a:extLst>
          </p:cNvPr>
          <p:cNvSpPr/>
          <p:nvPr userDrawn="1"/>
        </p:nvSpPr>
        <p:spPr>
          <a:xfrm>
            <a:off x="7239198" y="1350729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5FEBA6-3F48-4ADD-A32A-D4619810F1AF}"/>
              </a:ext>
            </a:extLst>
          </p:cNvPr>
          <p:cNvSpPr/>
          <p:nvPr userDrawn="1"/>
        </p:nvSpPr>
        <p:spPr>
          <a:xfrm>
            <a:off x="9311838" y="1350729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50D326-485E-42A4-99C0-28F8762CB30E}"/>
              </a:ext>
            </a:extLst>
          </p:cNvPr>
          <p:cNvSpPr/>
          <p:nvPr userDrawn="1"/>
        </p:nvSpPr>
        <p:spPr>
          <a:xfrm>
            <a:off x="1021278" y="332093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1EC31D-1F6E-44B4-BCB4-3788C3603461}"/>
              </a:ext>
            </a:extLst>
          </p:cNvPr>
          <p:cNvSpPr/>
          <p:nvPr userDrawn="1"/>
        </p:nvSpPr>
        <p:spPr>
          <a:xfrm>
            <a:off x="3093918" y="332093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652106-5758-42C4-8A82-C9746F8D3F7A}"/>
              </a:ext>
            </a:extLst>
          </p:cNvPr>
          <p:cNvSpPr/>
          <p:nvPr userDrawn="1"/>
        </p:nvSpPr>
        <p:spPr>
          <a:xfrm>
            <a:off x="5166558" y="332093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09627B-D8B4-43F0-9E83-C24C27E7320B}"/>
              </a:ext>
            </a:extLst>
          </p:cNvPr>
          <p:cNvSpPr/>
          <p:nvPr userDrawn="1"/>
        </p:nvSpPr>
        <p:spPr>
          <a:xfrm>
            <a:off x="7239198" y="332093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07CF16-6771-417F-80AF-3577E3ADF426}"/>
              </a:ext>
            </a:extLst>
          </p:cNvPr>
          <p:cNvSpPr/>
          <p:nvPr userDrawn="1"/>
        </p:nvSpPr>
        <p:spPr>
          <a:xfrm>
            <a:off x="9311838" y="332093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38">
            <a:extLst>
              <a:ext uri="{FF2B5EF4-FFF2-40B4-BE49-F238E27FC236}">
                <a16:creationId xmlns:a16="http://schemas.microsoft.com/office/drawing/2014/main" id="{A7249ED8-057B-4F50-9911-BC0B815C2E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8679" y="1435865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19" name="Picture Placeholder 38">
            <a:extLst>
              <a:ext uri="{FF2B5EF4-FFF2-40B4-BE49-F238E27FC236}">
                <a16:creationId xmlns:a16="http://schemas.microsoft.com/office/drawing/2014/main" id="{7A8528A4-8E32-478E-BE80-6EE86F326A9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88679" y="3407970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20" name="Picture Placeholder 38">
            <a:extLst>
              <a:ext uri="{FF2B5EF4-FFF2-40B4-BE49-F238E27FC236}">
                <a16:creationId xmlns:a16="http://schemas.microsoft.com/office/drawing/2014/main" id="{A740D541-FAC2-44D6-8181-30BD1A533F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65967" y="1435865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600" kern="1200" dirty="0">
                <a:solidFill>
                  <a:schemeClr val="tx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21" name="Picture Placeholder 38">
            <a:extLst>
              <a:ext uri="{FF2B5EF4-FFF2-40B4-BE49-F238E27FC236}">
                <a16:creationId xmlns:a16="http://schemas.microsoft.com/office/drawing/2014/main" id="{E7FD3E4A-FDE1-4730-B374-0D495759C5D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65967" y="3392863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600" kern="1200" dirty="0">
                <a:solidFill>
                  <a:schemeClr val="tx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22" name="Picture Placeholder 38">
            <a:extLst>
              <a:ext uri="{FF2B5EF4-FFF2-40B4-BE49-F238E27FC236}">
                <a16:creationId xmlns:a16="http://schemas.microsoft.com/office/drawing/2014/main" id="{8C59D006-FFDB-4E25-AFD1-CE961174280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38607" y="1441863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600" kern="1200" dirty="0">
                <a:solidFill>
                  <a:schemeClr val="tx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23" name="Picture Placeholder 38">
            <a:extLst>
              <a:ext uri="{FF2B5EF4-FFF2-40B4-BE49-F238E27FC236}">
                <a16:creationId xmlns:a16="http://schemas.microsoft.com/office/drawing/2014/main" id="{444A5985-D0C0-4CFE-AC70-72BE27E490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238607" y="3407970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600" kern="1200" dirty="0">
                <a:solidFill>
                  <a:schemeClr val="tx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24" name="Picture Placeholder 38">
            <a:extLst>
              <a:ext uri="{FF2B5EF4-FFF2-40B4-BE49-F238E27FC236}">
                <a16:creationId xmlns:a16="http://schemas.microsoft.com/office/drawing/2014/main" id="{3C4E2845-C5C6-4B9D-BE2A-302A792244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1247" y="1441862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25" name="Picture Placeholder 38">
            <a:extLst>
              <a:ext uri="{FF2B5EF4-FFF2-40B4-BE49-F238E27FC236}">
                <a16:creationId xmlns:a16="http://schemas.microsoft.com/office/drawing/2014/main" id="{009C36C6-15A9-48F3-9906-71086AEA7F7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11247" y="3392863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26" name="Picture Placeholder 38">
            <a:extLst>
              <a:ext uri="{FF2B5EF4-FFF2-40B4-BE49-F238E27FC236}">
                <a16:creationId xmlns:a16="http://schemas.microsoft.com/office/drawing/2014/main" id="{D033AA6D-8A96-425A-8BF4-C041FAC9EFF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383887" y="1435865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27" name="Picture Placeholder 38">
            <a:extLst>
              <a:ext uri="{FF2B5EF4-FFF2-40B4-BE49-F238E27FC236}">
                <a16:creationId xmlns:a16="http://schemas.microsoft.com/office/drawing/2014/main" id="{5531E7CE-2A75-43EC-82EA-47017A71C42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383887" y="3407970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978D724E-F05A-F89E-31C5-52071717CA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5625CCB-B8E9-9E4C-3A91-76807B3227BD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481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Clien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239F6B-263C-4E25-AD72-79C013D79D3A}"/>
              </a:ext>
            </a:extLst>
          </p:cNvPr>
          <p:cNvSpPr/>
          <p:nvPr userDrawn="1"/>
        </p:nvSpPr>
        <p:spPr>
          <a:xfrm>
            <a:off x="1042850" y="67966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43AAF0-28BD-4E53-B572-9E60490AED7C}"/>
              </a:ext>
            </a:extLst>
          </p:cNvPr>
          <p:cNvSpPr/>
          <p:nvPr userDrawn="1"/>
        </p:nvSpPr>
        <p:spPr>
          <a:xfrm>
            <a:off x="3115490" y="67966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70B9EC-85F0-416C-B213-B25D1511A0A3}"/>
              </a:ext>
            </a:extLst>
          </p:cNvPr>
          <p:cNvSpPr/>
          <p:nvPr userDrawn="1"/>
        </p:nvSpPr>
        <p:spPr>
          <a:xfrm>
            <a:off x="5188130" y="67966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5616F6-B888-4018-942A-4EBAE95B90CE}"/>
              </a:ext>
            </a:extLst>
          </p:cNvPr>
          <p:cNvSpPr/>
          <p:nvPr userDrawn="1"/>
        </p:nvSpPr>
        <p:spPr>
          <a:xfrm>
            <a:off x="7260770" y="67966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0D34D9-5F03-4AD4-BFF7-84E4429B7F63}"/>
              </a:ext>
            </a:extLst>
          </p:cNvPr>
          <p:cNvSpPr/>
          <p:nvPr userDrawn="1"/>
        </p:nvSpPr>
        <p:spPr>
          <a:xfrm>
            <a:off x="9333410" y="67966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AEF91B-FC76-4ED9-967F-7B87ACBE1CBE}"/>
              </a:ext>
            </a:extLst>
          </p:cNvPr>
          <p:cNvSpPr/>
          <p:nvPr userDrawn="1"/>
        </p:nvSpPr>
        <p:spPr>
          <a:xfrm>
            <a:off x="1042850" y="226462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5E430C-ED75-4976-9F9A-8931D879C50F}"/>
              </a:ext>
            </a:extLst>
          </p:cNvPr>
          <p:cNvSpPr/>
          <p:nvPr userDrawn="1"/>
        </p:nvSpPr>
        <p:spPr>
          <a:xfrm>
            <a:off x="3115490" y="226462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DB2DD1-C173-4A5A-9E4F-FA76C0FD9D9B}"/>
              </a:ext>
            </a:extLst>
          </p:cNvPr>
          <p:cNvSpPr/>
          <p:nvPr userDrawn="1"/>
        </p:nvSpPr>
        <p:spPr>
          <a:xfrm>
            <a:off x="5188130" y="226462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0689C2-E797-4B20-AAAC-3275E3EF3A48}"/>
              </a:ext>
            </a:extLst>
          </p:cNvPr>
          <p:cNvSpPr/>
          <p:nvPr userDrawn="1"/>
        </p:nvSpPr>
        <p:spPr>
          <a:xfrm>
            <a:off x="7260770" y="226462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D13D87-5246-4683-832D-3537EB145083}"/>
              </a:ext>
            </a:extLst>
          </p:cNvPr>
          <p:cNvSpPr/>
          <p:nvPr userDrawn="1"/>
        </p:nvSpPr>
        <p:spPr>
          <a:xfrm>
            <a:off x="9333410" y="226462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C0663F-598A-4FF8-8EBC-AF6AEDCB1EF9}"/>
              </a:ext>
            </a:extLst>
          </p:cNvPr>
          <p:cNvSpPr/>
          <p:nvPr userDrawn="1"/>
        </p:nvSpPr>
        <p:spPr>
          <a:xfrm>
            <a:off x="1042850" y="384958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91159B-CC26-4796-A18B-748A6069FBED}"/>
              </a:ext>
            </a:extLst>
          </p:cNvPr>
          <p:cNvSpPr/>
          <p:nvPr userDrawn="1"/>
        </p:nvSpPr>
        <p:spPr>
          <a:xfrm>
            <a:off x="3115490" y="384958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FC3F3F-07EA-4030-9D18-EEC2A4CE769D}"/>
              </a:ext>
            </a:extLst>
          </p:cNvPr>
          <p:cNvSpPr/>
          <p:nvPr userDrawn="1"/>
        </p:nvSpPr>
        <p:spPr>
          <a:xfrm>
            <a:off x="5188130" y="384958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6D129-9EBD-4DB2-8FAB-C794F68C173F}"/>
              </a:ext>
            </a:extLst>
          </p:cNvPr>
          <p:cNvSpPr/>
          <p:nvPr userDrawn="1"/>
        </p:nvSpPr>
        <p:spPr>
          <a:xfrm>
            <a:off x="7260770" y="384958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CC587A-3A67-4EA9-A006-AC09F1542872}"/>
              </a:ext>
            </a:extLst>
          </p:cNvPr>
          <p:cNvSpPr/>
          <p:nvPr userDrawn="1"/>
        </p:nvSpPr>
        <p:spPr>
          <a:xfrm>
            <a:off x="9333410" y="3849584"/>
            <a:ext cx="1815737" cy="133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6E3A1415-EF18-4A22-B7E9-C8CFCA310F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10251" y="764800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64EBD684-61A6-4D6B-AA2F-FA5EA22456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10251" y="2351660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i="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A4E21FE7-8654-463F-83E2-9E23304393D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10251" y="3930001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3AB7B192-C4D5-4BE8-BFBA-6687DB7289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87539" y="764800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BD4A77F8-A318-4841-8133-7B22F1F4AFF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7539" y="2336553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FEEBC58C-A51B-4A08-88AA-C011A86920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87539" y="3930000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1F21A49D-AF12-45F1-BE59-2EA70E5D9EC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60179" y="770798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7B08E016-6411-4DC1-B0F1-1BA9090A54E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260179" y="2351660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10120BDF-0362-401E-844B-C703CDEBA62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60179" y="3935998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2A17D128-1563-4F6E-832A-2822003880C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32819" y="770797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49" name="Picture Placeholder 38">
            <a:extLst>
              <a:ext uri="{FF2B5EF4-FFF2-40B4-BE49-F238E27FC236}">
                <a16:creationId xmlns:a16="http://schemas.microsoft.com/office/drawing/2014/main" id="{8A42E086-FC6C-48AF-9F0E-B59FF3E75F6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32819" y="2336553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50" name="Picture Placeholder 38">
            <a:extLst>
              <a:ext uri="{FF2B5EF4-FFF2-40B4-BE49-F238E27FC236}">
                <a16:creationId xmlns:a16="http://schemas.microsoft.com/office/drawing/2014/main" id="{195EE4FB-6A6C-4350-8E47-6A55B01FC03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32819" y="3929999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51" name="Picture Placeholder 38">
            <a:extLst>
              <a:ext uri="{FF2B5EF4-FFF2-40B4-BE49-F238E27FC236}">
                <a16:creationId xmlns:a16="http://schemas.microsoft.com/office/drawing/2014/main" id="{7BCE730B-5940-4831-9818-181045E78DE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405459" y="764800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52" name="Picture Placeholder 38">
            <a:extLst>
              <a:ext uri="{FF2B5EF4-FFF2-40B4-BE49-F238E27FC236}">
                <a16:creationId xmlns:a16="http://schemas.microsoft.com/office/drawing/2014/main" id="{BC40E7C2-6378-46FF-B91D-3DA60AD2DC2C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405459" y="2351660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sp>
        <p:nvSpPr>
          <p:cNvPr id="53" name="Picture Placeholder 38">
            <a:extLst>
              <a:ext uri="{FF2B5EF4-FFF2-40B4-BE49-F238E27FC236}">
                <a16:creationId xmlns:a16="http://schemas.microsoft.com/office/drawing/2014/main" id="{730C8CFC-06E0-4F15-9532-B68C03627AE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405459" y="3929998"/>
            <a:ext cx="1671638" cy="1171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Barlow" panose="00000500000000000000" pitchFamily="2" charset="0"/>
              </a:defRPr>
            </a:lvl1pPr>
          </a:lstStyle>
          <a:p>
            <a:r>
              <a:rPr lang="en-GB" dirty="0"/>
              <a:t>Click icon to insert logo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FE0B05AF-7938-2438-AA54-13B381BB7E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18055D-297C-A333-C10E-CA1829552203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06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8DAE7059-9785-4346-9765-20AE49DD4F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82950" y="1820742"/>
            <a:ext cx="3677171" cy="3668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092C3C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8A76AFC6-2B95-486C-9FAD-D418F785EB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82950" y="2840190"/>
            <a:ext cx="3677171" cy="366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092C3C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47E1A076-035A-4731-8ABC-B352EAAF34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82950" y="3843935"/>
            <a:ext cx="3677171" cy="366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092C3C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93E4056E-C25D-4B95-9D09-7BBDC37AB3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2950" y="4848382"/>
            <a:ext cx="3677171" cy="366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092C3C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777AB31-E54D-40FF-B031-F163E0DA4A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400" y="1792744"/>
            <a:ext cx="526571" cy="445502"/>
          </a:xfrm>
          <a:prstGeom prst="rect">
            <a:avLst/>
          </a:prstGeom>
          <a:solidFill>
            <a:srgbClr val="DF4C53"/>
          </a:solidFill>
        </p:spPr>
        <p:txBody>
          <a:bodyPr anchor="b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FF07E00-744E-4E81-8DE3-2D359EC37A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0126" y="2800875"/>
            <a:ext cx="526571" cy="445502"/>
          </a:xfrm>
          <a:prstGeom prst="rect">
            <a:avLst/>
          </a:prstGeom>
          <a:solidFill>
            <a:srgbClr val="DF4C53"/>
          </a:solidFill>
        </p:spPr>
        <p:txBody>
          <a:bodyPr anchor="b"/>
          <a:lstStyle>
            <a:lvl1pPr marL="0" indent="0" algn="ctr">
              <a:buNone/>
              <a:defRPr lang="en-GB" sz="2400" b="0" i="0" kern="1200" dirty="0">
                <a:solidFill>
                  <a:schemeClr val="bg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2305643D-67B2-4AFE-B6F5-4BAA1BDCD0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0125" y="3804620"/>
            <a:ext cx="526571" cy="445502"/>
          </a:xfrm>
          <a:prstGeom prst="rect">
            <a:avLst/>
          </a:prstGeom>
          <a:solidFill>
            <a:srgbClr val="DF4C53"/>
          </a:solidFill>
        </p:spPr>
        <p:txBody>
          <a:bodyPr anchor="b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6E574FB3-113B-4445-BF89-4FDF46D644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0124" y="4808365"/>
            <a:ext cx="526571" cy="445502"/>
          </a:xfrm>
          <a:prstGeom prst="rect">
            <a:avLst/>
          </a:prstGeom>
          <a:solidFill>
            <a:srgbClr val="DF4C53"/>
          </a:solidFill>
        </p:spPr>
        <p:txBody>
          <a:bodyPr anchor="b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8C07F739-9907-4196-8855-05D9652716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37634" y="1781427"/>
            <a:ext cx="3677171" cy="3668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092C3C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DC883B81-0C84-484A-B169-2E02A738AC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37634" y="2800875"/>
            <a:ext cx="3677171" cy="366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092C3C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CBEDAC45-908E-43CE-BD2B-7D39F26142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50084" y="1753429"/>
            <a:ext cx="526571" cy="445502"/>
          </a:xfrm>
          <a:prstGeom prst="rect">
            <a:avLst/>
          </a:prstGeom>
          <a:solidFill>
            <a:srgbClr val="DF4C53"/>
          </a:solidFill>
        </p:spPr>
        <p:txBody>
          <a:bodyPr anchor="b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05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6FBA20A1-7A6F-4A2C-B9CA-1E5FD561AB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44810" y="2761560"/>
            <a:ext cx="526571" cy="445502"/>
          </a:xfrm>
          <a:prstGeom prst="rect">
            <a:avLst/>
          </a:prstGeom>
          <a:solidFill>
            <a:srgbClr val="DF4C53"/>
          </a:solidFill>
        </p:spPr>
        <p:txBody>
          <a:bodyPr anchor="b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06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4EFEE66B-B638-426E-8F4A-18A0E36E221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37634" y="3843935"/>
            <a:ext cx="3677171" cy="366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092C3C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E92244DD-396F-4D95-82A5-9A60B7D8BA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44810" y="3804620"/>
            <a:ext cx="526571" cy="445502"/>
          </a:xfrm>
          <a:prstGeom prst="rect">
            <a:avLst/>
          </a:prstGeom>
          <a:solidFill>
            <a:srgbClr val="DF4C53"/>
          </a:solidFill>
        </p:spPr>
        <p:txBody>
          <a:bodyPr anchor="b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07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5A2EBA7C-E5D6-4F83-8A0A-481C8B4A881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37634" y="4848382"/>
            <a:ext cx="3677171" cy="366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092C3C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759A9E38-AE7E-4F27-944A-F106F73756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44810" y="4809067"/>
            <a:ext cx="526571" cy="445502"/>
          </a:xfrm>
          <a:prstGeom prst="rect">
            <a:avLst/>
          </a:prstGeom>
          <a:solidFill>
            <a:srgbClr val="DF4C53"/>
          </a:solidFill>
        </p:spPr>
        <p:txBody>
          <a:bodyPr anchor="b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08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856004-7C1B-40E9-B2DA-82D42AE91F08}"/>
              </a:ext>
            </a:extLst>
          </p:cNvPr>
          <p:cNvSpPr txBox="1"/>
          <p:nvPr userDrawn="1"/>
        </p:nvSpPr>
        <p:spPr>
          <a:xfrm>
            <a:off x="587333" y="774585"/>
            <a:ext cx="4472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dirty="0">
                <a:solidFill>
                  <a:srgbClr val="0B222D"/>
                </a:solidFill>
                <a:latin typeface="Bodoni Moda 18pt" pitchFamily="2" charset="77"/>
                <a:ea typeface="Foco" charset="0"/>
                <a:cs typeface="Foco" charset="0"/>
              </a:rPr>
              <a:t>Contents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7F65974E-A417-496E-EAF5-A12DFCA3BB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8E6F4C7-C8D5-3D60-47CC-DFA844635F6F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724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&amp; 2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B3448F2B-F06F-42A4-99DA-802CE1BC5C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2119514"/>
            <a:ext cx="9784766" cy="6905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AB352EBF-D273-4608-8B2F-B760D30E6E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324" y="3270029"/>
            <a:ext cx="4384091" cy="14753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84336B6D-242E-40C5-99FA-90414777D2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3270028"/>
            <a:ext cx="4384091" cy="14753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4BA6ABD7-9E88-6C62-28A8-C50AF45B19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F1CD7B1-D97A-A128-700C-8B716BD637F8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47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410D8263-0596-4026-86C7-08E414E90B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124" y="986303"/>
            <a:ext cx="6945558" cy="6905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5664741-C937-4D65-97E3-7D85CBCEE6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0124" y="2123678"/>
            <a:ext cx="10914974" cy="37800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B590DAE9-FEB5-78E7-4174-13EA185ED3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22E1CAA-1D34-02C4-562A-6A1C18990FFE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131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ge Picture, 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83450DCA-BDE9-4158-A598-8711422969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8117746" cy="6858000"/>
          </a:xfrm>
          <a:prstGeom prst="rect">
            <a:avLst/>
          </a:prstGeom>
          <a:solidFill>
            <a:schemeClr val="bg2"/>
          </a:solidFill>
        </p:spPr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7A24A4FE-FC2F-46F8-91EC-564B6115D2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16829" y="1003838"/>
            <a:ext cx="2879148" cy="10087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F37EE881-E46F-4761-8DB0-E156BE4D33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16829" y="2417496"/>
            <a:ext cx="2879148" cy="30469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38113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4 Pictures, Title, Text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3BAE9EE8-2DE1-45A1-A67C-4A49741FDE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0124" y="476250"/>
            <a:ext cx="2291271" cy="1846800"/>
          </a:xfrm>
          <a:prstGeom prst="rect">
            <a:avLst/>
          </a:prstGeom>
          <a:solidFill>
            <a:schemeClr val="bg2"/>
          </a:solidFill>
        </p:spPr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61D648EA-44E6-4F57-A95B-5DD3B8A6D1D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0124" y="2529752"/>
            <a:ext cx="2291271" cy="3472214"/>
          </a:xfrm>
          <a:prstGeom prst="rect">
            <a:avLst/>
          </a:prstGeom>
          <a:solidFill>
            <a:schemeClr val="bg2"/>
          </a:solidFill>
        </p:spPr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9534A99F-C83C-4EF4-B09C-623E81F7F1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1711" y="476250"/>
            <a:ext cx="2502000" cy="3472204"/>
          </a:xfrm>
          <a:prstGeom prst="rect">
            <a:avLst/>
          </a:prstGeom>
          <a:solidFill>
            <a:schemeClr val="bg2"/>
          </a:solidFill>
        </p:spPr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9E006E85-AD07-4BDB-915E-D6E8B582C71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3638" y="4168596"/>
            <a:ext cx="2502000" cy="1847577"/>
          </a:xfrm>
          <a:prstGeom prst="rect">
            <a:avLst/>
          </a:prstGeom>
          <a:solidFill>
            <a:schemeClr val="bg2"/>
          </a:solidFill>
        </p:spPr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D558C93B-0A7C-4CFD-B795-63633CC14E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1574" y="969227"/>
            <a:ext cx="5079416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F281A90B-13A8-491B-808A-DD2114B2BE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11884" y="1890115"/>
            <a:ext cx="5079106" cy="1825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4C1AA75E-34AC-4197-86BA-A3CD8F3A41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11884" y="4251167"/>
            <a:ext cx="5193214" cy="182567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DF4C53"/>
              </a:buClr>
              <a:buFont typeface="Wingdings" panose="05000000000000000000" pitchFamily="2" charset="2"/>
              <a:buChar char="q"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  <a:p>
            <a:pPr lvl="0"/>
            <a:r>
              <a:rPr lang="en-GB" dirty="0"/>
              <a:t>Click to add text</a:t>
            </a:r>
          </a:p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52F5D95A-632D-764A-A4A7-8207FEC5C7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C6907EA-4C00-7B21-9820-8882ED9E92C8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46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EA840147-1B09-4F8C-BD8D-8BF70D307D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5999" y="479127"/>
            <a:ext cx="5400000" cy="5400000"/>
          </a:xfrm>
          <a:prstGeom prst="ellipse">
            <a:avLst/>
          </a:prstGeom>
          <a:solidFill>
            <a:schemeClr val="bg2"/>
          </a:solidFill>
        </p:spPr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F0966B8B-3F25-4D58-ADE9-2EC6FD3DFA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973295"/>
            <a:ext cx="4674697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339CD0CC-564C-492B-BD76-5090CA243D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2728" y="1885958"/>
            <a:ext cx="4660669" cy="39987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84C94078-BA84-48D4-A78F-1597EC674D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315B85-92EC-EC0A-BF9F-70E75EE41F7A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096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x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23A17CD-A2F7-430F-A5A3-7C1A3E27AE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0124" y="2655009"/>
            <a:ext cx="3240000" cy="3240000"/>
          </a:xfrm>
          <a:prstGeom prst="ellipse">
            <a:avLst/>
          </a:prstGeom>
          <a:solidFill>
            <a:schemeClr val="bg2"/>
          </a:solidFill>
        </p:spPr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13B84F6F-11DE-4020-97AF-9934C9AED0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27611" y="2655009"/>
            <a:ext cx="3240000" cy="3240000"/>
          </a:xfrm>
          <a:prstGeom prst="ellipse">
            <a:avLst/>
          </a:prstGeom>
          <a:solidFill>
            <a:schemeClr val="bg2"/>
          </a:solidFill>
        </p:spPr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2026BD12-6D4A-432E-87AA-5AADBC932D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65098" y="2644705"/>
            <a:ext cx="3240000" cy="3240000"/>
          </a:xfrm>
          <a:prstGeom prst="ellipse">
            <a:avLst/>
          </a:prstGeom>
          <a:solidFill>
            <a:schemeClr val="bg2"/>
          </a:solidFill>
        </p:spPr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3BCE64C2-EC1A-4F37-BF30-5312CE1663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124" y="973295"/>
            <a:ext cx="3240000" cy="10882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0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9AD915BB-63CA-4A05-95A4-886C603C2D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27611" y="973295"/>
            <a:ext cx="7168522" cy="10525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861A40AD-BC0A-BB54-2631-E9B22CBEC9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7F1AEF-586F-538F-F59C-35D2DE2B3D07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092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x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46200C2-AD36-46CE-A8A2-D57E8BDE8F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5999" y="476250"/>
            <a:ext cx="5509099" cy="5332272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DDC8B150-CBDD-4A9B-98E8-43236E0D502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0124" y="3503844"/>
            <a:ext cx="5045513" cy="2304678"/>
          </a:xfrm>
          <a:prstGeom prst="rect">
            <a:avLst/>
          </a:prstGeom>
          <a:solidFill>
            <a:schemeClr val="bg2"/>
          </a:solidFill>
        </p:spPr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3F550F16-459C-4800-8F05-223C952C7A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514101"/>
            <a:ext cx="4674697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5979B7BE-AEC6-4845-98DD-D70C735593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2728" y="1593152"/>
            <a:ext cx="4660669" cy="15430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F3ED2864-5504-2846-1346-E59C73B3B2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0C35DF-F850-7240-9AC7-4C621FE65650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735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Bullets &amp; x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479CF499-9AF3-49AC-A7A9-C269596825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973295"/>
            <a:ext cx="3485976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8E9FA568-F48F-484F-8550-6A26E41F3C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2728" y="1885959"/>
            <a:ext cx="3713017" cy="15430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45C12900-A870-46BA-A885-A0783B484D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2727" y="3867159"/>
            <a:ext cx="3713017" cy="1926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DF4C53"/>
              </a:buClr>
              <a:buFont typeface="Wingdings" panose="05000000000000000000" pitchFamily="2" charset="2"/>
              <a:buChar char="q"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8EB6AF1-3630-4AE4-A46D-55CC6B26A29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16937" y="476250"/>
            <a:ext cx="3888161" cy="3889952"/>
          </a:xfrm>
          <a:prstGeom prst="ellipse">
            <a:avLst/>
          </a:prstGeom>
          <a:solidFill>
            <a:schemeClr val="bg2"/>
          </a:solidFill>
        </p:spPr>
      </p:sp>
      <p:sp>
        <p:nvSpPr>
          <p:cNvPr id="14" name="Picture Placeholder 1">
            <a:extLst>
              <a:ext uri="{FF2B5EF4-FFF2-40B4-BE49-F238E27FC236}">
                <a16:creationId xmlns:a16="http://schemas.microsoft.com/office/drawing/2014/main" id="{022903B5-CEA6-4A93-8F0A-F58B316E84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7260" y="2102692"/>
            <a:ext cx="3889952" cy="3889952"/>
          </a:xfrm>
          <a:prstGeom prst="ellipse">
            <a:avLst/>
          </a:prstGeom>
          <a:solidFill>
            <a:schemeClr val="bg2"/>
          </a:solidFill>
        </p:spPr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36A5CAB2-9CFB-C067-C76A-3DE2E242EB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8131D8-2067-A4DB-A29C-E62555FCDD63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386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Bullets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1E70E986-0CA5-4026-8EFD-4193659EB6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973295"/>
            <a:ext cx="3485976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41AE199C-FBD2-4B8C-A764-1360A589CF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2728" y="1885959"/>
            <a:ext cx="4436225" cy="15430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14E6CD06-C47A-45F9-8A72-1FF292390C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2727" y="3867159"/>
            <a:ext cx="4436225" cy="1926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DF4C53"/>
              </a:buClr>
              <a:buFont typeface="Wingdings" panose="05000000000000000000" pitchFamily="2" charset="2"/>
              <a:buChar char="q"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760115D0-23E6-42E3-8EDE-B1970ED68C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7184" y="1885959"/>
            <a:ext cx="4436225" cy="15430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AAB92B87-47CB-9CCB-0531-31B67E1EDA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7DEFA6-706D-CAC9-63A5-98719C70E59F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094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977A9B3C-08F4-47C1-B0B3-25A05EE76A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973295"/>
            <a:ext cx="3485976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72359C2E-59D0-4F6C-80AE-E765D60F70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1877175"/>
            <a:ext cx="10551796" cy="30439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Clr>
                <a:srgbClr val="DF4C53"/>
              </a:buClr>
              <a:buFont typeface="Wingdings" panose="05000000000000000000" pitchFamily="2" charset="2"/>
              <a:buChar char="q"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5CE72833-4516-F1E6-A1AE-A48C291D34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52BCF66-0ACB-F597-838D-B7ACA001BDD0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328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977A9B3C-08F4-47C1-B0B3-25A05EE76A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973295"/>
            <a:ext cx="3485976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72359C2E-59D0-4F6C-80AE-E765D60F70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1877175"/>
            <a:ext cx="10909774" cy="30439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9CABD2F2-FAE2-A093-47D6-A05BBF7EB5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6E6418-F465-4CE1-2EF3-1F772D0A8FDB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200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977A9B3C-08F4-47C1-B0B3-25A05EE76A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973295"/>
            <a:ext cx="3485976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72359C2E-59D0-4F6C-80AE-E765D60F70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1877175"/>
            <a:ext cx="4924080" cy="30439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E93AFF90-DF72-49C1-9EC3-38C3FD24CC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2596" y="973295"/>
            <a:ext cx="3485976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A213D56E-4370-45BB-95EA-5E02147F42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72594" y="1877175"/>
            <a:ext cx="4924080" cy="30439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44E71F0D-8DB5-3979-CD52-370832801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E3F6F35-CB55-4229-C006-2BF63A434954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5517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Social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977A9B3C-08F4-47C1-B0B3-25A05EE76A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973295"/>
            <a:ext cx="3485976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72359C2E-59D0-4F6C-80AE-E765D60F70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1877175"/>
            <a:ext cx="4475192" cy="30439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B34FCA65-236D-D6F7-2670-C754877508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C64A92B-085A-0A1E-7FAD-C36E98EABFEB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766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F4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5227F1DF-A99E-B748-9C2B-FC05BFBABC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973295"/>
            <a:ext cx="3485976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1C7AA98C-B354-6646-B702-6918FBC678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1877175"/>
            <a:ext cx="10909774" cy="30439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10" name="Picture 9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19022035-F432-85E4-8410-56EEABAB70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7D7DCF-3AA1-FDCC-330C-64F24AEB10CB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4161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rgbClr val="F4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10A86956-B7E0-B146-BA89-038760BA9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124" y="986303"/>
            <a:ext cx="6945558" cy="6905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8115305-1C27-6A44-8A9C-48199FF16B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0124" y="2123678"/>
            <a:ext cx="10914974" cy="3780000"/>
          </a:xfrm>
          <a:prstGeom prst="rect">
            <a:avLst/>
          </a:prstGeom>
          <a:solidFill>
            <a:schemeClr val="bg2"/>
          </a:solidFill>
        </p:spPr>
      </p:sp>
      <p:pic>
        <p:nvPicPr>
          <p:cNvPr id="10" name="Picture 9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439CC43D-3F8D-53C6-6453-7D9D2DEAA1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71C249E-9244-D382-9B0F-906145B9D250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944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F4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69BEE5B-2DAE-D241-9191-4965416672D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8117746" cy="6858000"/>
          </a:xfrm>
          <a:prstGeom prst="rect">
            <a:avLst/>
          </a:prstGeom>
          <a:solidFill>
            <a:schemeClr val="bg1"/>
          </a:solidFill>
        </p:spPr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EDF84DF1-6FBA-B949-B407-9E1CADB230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16829" y="1003838"/>
            <a:ext cx="2879148" cy="10087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90D04E72-1AB1-4A40-AE62-DE9A2440D5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16829" y="2417496"/>
            <a:ext cx="2879148" cy="30469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207854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F4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C8DA3DA4-38B2-D848-8FC8-09C9A4522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0124" y="476250"/>
            <a:ext cx="2291271" cy="1846800"/>
          </a:xfrm>
          <a:prstGeom prst="rect">
            <a:avLst/>
          </a:prstGeom>
          <a:solidFill>
            <a:schemeClr val="bg1"/>
          </a:solidFill>
        </p:spPr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E8E8978A-D2B2-0648-BBB9-BC978F52009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0124" y="2529752"/>
            <a:ext cx="2291271" cy="3472214"/>
          </a:xfrm>
          <a:prstGeom prst="rect">
            <a:avLst/>
          </a:prstGeom>
          <a:solidFill>
            <a:schemeClr val="bg1"/>
          </a:solidFill>
        </p:spPr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C6CA7F21-3851-BA40-941B-D2695A8295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1711" y="476250"/>
            <a:ext cx="2502000" cy="3472204"/>
          </a:xfrm>
          <a:prstGeom prst="rect">
            <a:avLst/>
          </a:prstGeom>
          <a:solidFill>
            <a:schemeClr val="bg1"/>
          </a:solidFill>
        </p:spPr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F482341C-BE33-4341-9639-C90042BB599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3638" y="4168596"/>
            <a:ext cx="2502000" cy="1847577"/>
          </a:xfrm>
          <a:prstGeom prst="rect">
            <a:avLst/>
          </a:prstGeom>
          <a:solidFill>
            <a:schemeClr val="bg1"/>
          </a:solidFill>
        </p:spPr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7A07AAC0-26EC-3F44-8160-0A7E172F03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1574" y="969227"/>
            <a:ext cx="5079416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06CDAAB3-647C-714C-8F1C-AAD19A414F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11884" y="1890115"/>
            <a:ext cx="5079106" cy="1825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978174AF-3525-5446-853A-18C9896A47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11884" y="4251167"/>
            <a:ext cx="5193214" cy="182567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DF4C53"/>
              </a:buClr>
              <a:buFont typeface="Wingdings" panose="05000000000000000000" pitchFamily="2" charset="2"/>
              <a:buChar char="q"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  <a:p>
            <a:pPr lvl="0"/>
            <a:r>
              <a:rPr lang="en-GB" dirty="0"/>
              <a:t>Click to add text</a:t>
            </a:r>
          </a:p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915672A2-FFF3-B63E-F98F-A7B1FAAC3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4819D91-FD0E-2DE1-82DE-B41E615AA39B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500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rgbClr val="F4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752B2664-E979-0945-8F40-5F86B4001C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973295"/>
            <a:ext cx="3485976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7DF23571-DA20-434F-82D4-28614A83D5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1877175"/>
            <a:ext cx="10551796" cy="30439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Clr>
                <a:srgbClr val="DF4C53"/>
              </a:buClr>
              <a:buFont typeface="Wingdings" panose="05000000000000000000" pitchFamily="2" charset="2"/>
              <a:buChar char="q"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</p:spTree>
    <p:extLst>
      <p:ext uri="{BB962C8B-B14F-4D97-AF65-F5344CB8AC3E}">
        <p14:creationId xmlns:p14="http://schemas.microsoft.com/office/powerpoint/2010/main" val="321063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Central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lorful circles on a black background&#10;&#10;Description automatically generated">
            <a:extLst>
              <a:ext uri="{FF2B5EF4-FFF2-40B4-BE49-F238E27FC236}">
                <a16:creationId xmlns:a16="http://schemas.microsoft.com/office/drawing/2014/main" id="{A3620809-EC5D-D175-489A-5533023F9C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AD9771-9F8C-428F-9C7D-E5030087B997}"/>
              </a:ext>
            </a:extLst>
          </p:cNvPr>
          <p:cNvCxnSpPr/>
          <p:nvPr userDrawn="1"/>
        </p:nvCxnSpPr>
        <p:spPr>
          <a:xfrm>
            <a:off x="9192344" y="5517232"/>
            <a:ext cx="2448223" cy="0"/>
          </a:xfrm>
          <a:prstGeom prst="line">
            <a:avLst/>
          </a:prstGeom>
          <a:ln w="12700">
            <a:solidFill>
              <a:srgbClr val="DF4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952EC75D-B436-41A1-ABE3-89B392BC44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20337" y="5766913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 dirty="0"/>
              <a:t>Name here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A1776C66-C139-48F5-AAEE-84A45BDC7C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20337" y="6058221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Job title here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35FE5C11-F99A-4C5B-BFE2-D29B2EFAB7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5639" y="1836362"/>
            <a:ext cx="6504492" cy="20858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34333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entra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277672-103D-0530-CC0E-E39B4C623A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0" b="1088"/>
          <a:stretch/>
        </p:blipFill>
        <p:spPr>
          <a:xfrm>
            <a:off x="1" y="0"/>
            <a:ext cx="12192000" cy="685800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AD9771-9F8C-428F-9C7D-E5030087B997}"/>
              </a:ext>
            </a:extLst>
          </p:cNvPr>
          <p:cNvCxnSpPr/>
          <p:nvPr userDrawn="1"/>
        </p:nvCxnSpPr>
        <p:spPr>
          <a:xfrm>
            <a:off x="3303636" y="5517232"/>
            <a:ext cx="2448223" cy="0"/>
          </a:xfrm>
          <a:prstGeom prst="line">
            <a:avLst/>
          </a:prstGeom>
          <a:ln w="12700">
            <a:solidFill>
              <a:srgbClr val="DF4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952EC75D-B436-41A1-ABE3-89B392BC44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1629" y="5766913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 dirty="0"/>
              <a:t>Name here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A1776C66-C139-48F5-AAEE-84A45BDC7C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1629" y="6058221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Job title here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35FE5C11-F99A-4C5B-BFE2-D29B2EFAB7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27295" y="2726764"/>
            <a:ext cx="5881981" cy="14044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862084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Quotes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952EC75D-B436-41A1-ABE3-89B392BC44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53624" y="5390675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A1776C66-C139-48F5-AAEE-84A45BDC7C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53624" y="5681983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Job title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9A36F6-388F-43ED-878E-1C0CB5141101}"/>
              </a:ext>
            </a:extLst>
          </p:cNvPr>
          <p:cNvCxnSpPr/>
          <p:nvPr userDrawn="1"/>
        </p:nvCxnSpPr>
        <p:spPr>
          <a:xfrm>
            <a:off x="695325" y="5131058"/>
            <a:ext cx="2448223" cy="0"/>
          </a:xfrm>
          <a:prstGeom prst="line">
            <a:avLst/>
          </a:prstGeom>
          <a:ln w="12700">
            <a:solidFill>
              <a:srgbClr val="DF4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60EA9FD-8DCC-4788-A703-76D51B10BA90}"/>
              </a:ext>
            </a:extLst>
          </p:cNvPr>
          <p:cNvCxnSpPr/>
          <p:nvPr userDrawn="1"/>
        </p:nvCxnSpPr>
        <p:spPr>
          <a:xfrm>
            <a:off x="4745035" y="5131058"/>
            <a:ext cx="2448223" cy="0"/>
          </a:xfrm>
          <a:prstGeom prst="line">
            <a:avLst/>
          </a:prstGeom>
          <a:ln w="12700">
            <a:solidFill>
              <a:srgbClr val="DF4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7C64491-A868-4158-ABC5-867EA41323E3}"/>
              </a:ext>
            </a:extLst>
          </p:cNvPr>
          <p:cNvCxnSpPr/>
          <p:nvPr userDrawn="1"/>
        </p:nvCxnSpPr>
        <p:spPr>
          <a:xfrm>
            <a:off x="8861099" y="5131058"/>
            <a:ext cx="2448223" cy="0"/>
          </a:xfrm>
          <a:prstGeom prst="line">
            <a:avLst/>
          </a:prstGeom>
          <a:ln w="12700">
            <a:solidFill>
              <a:srgbClr val="DF4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8F8C4047-CBE5-4772-81C5-5191A03B0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317" y="5390681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 dirty="0"/>
              <a:t>Name here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D20A4FAD-DC34-48FD-850A-FA37B60049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317" y="5681989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Job title here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908EE282-64FE-491D-9046-89D88288AF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48436" y="5390681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479F4426-3138-4E1C-88E5-0102665FE4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8436" y="5681989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Job title here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C1849D3C-961C-41D7-9FF5-005B9715E7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48436" y="1312658"/>
            <a:ext cx="2806538" cy="27439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D7FA3AD9-1233-43EC-BA3E-D4E70BC5A4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58489" y="1312658"/>
            <a:ext cx="2806538" cy="27439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35FE5C11-F99A-4C5B-BFE2-D29B2EFAB7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383" y="1312659"/>
            <a:ext cx="2806538" cy="27439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2673145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Quotes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35FE5C11-F99A-4C5B-BFE2-D29B2EFAB7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4743" y="1225614"/>
            <a:ext cx="4269148" cy="35542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9A36F6-388F-43ED-878E-1C0CB5141101}"/>
              </a:ext>
            </a:extLst>
          </p:cNvPr>
          <p:cNvCxnSpPr/>
          <p:nvPr userDrawn="1"/>
        </p:nvCxnSpPr>
        <p:spPr>
          <a:xfrm>
            <a:off x="884743" y="5222498"/>
            <a:ext cx="2448223" cy="0"/>
          </a:xfrm>
          <a:prstGeom prst="line">
            <a:avLst/>
          </a:prstGeom>
          <a:ln w="12700">
            <a:solidFill>
              <a:srgbClr val="DF4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60EA9FD-8DCC-4788-A703-76D51B10BA90}"/>
              </a:ext>
            </a:extLst>
          </p:cNvPr>
          <p:cNvCxnSpPr/>
          <p:nvPr userDrawn="1"/>
        </p:nvCxnSpPr>
        <p:spPr>
          <a:xfrm>
            <a:off x="7038111" y="5222498"/>
            <a:ext cx="2448223" cy="0"/>
          </a:xfrm>
          <a:prstGeom prst="line">
            <a:avLst/>
          </a:prstGeom>
          <a:ln w="12700">
            <a:solidFill>
              <a:srgbClr val="DF4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8F8C4047-CBE5-4772-81C5-5191A03B0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2735" y="5482121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 dirty="0"/>
              <a:t>Name here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D20A4FAD-DC34-48FD-850A-FA37B60049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735" y="5773429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Job title here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908EE282-64FE-491D-9046-89D88288AF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41512" y="5482121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479F4426-3138-4E1C-88E5-0102665FE4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1512" y="5773429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Job title here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B82CD4C2-9E59-478E-808E-7AEC3CEF983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38111" y="1251841"/>
            <a:ext cx="4269148" cy="35542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09244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7A6F4CC-B5DF-3A09-2383-4E4E09B687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8" r="1110" b="11173"/>
          <a:stretch/>
        </p:blipFill>
        <p:spPr>
          <a:xfrm>
            <a:off x="8269942" y="1"/>
            <a:ext cx="3922058" cy="61587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39D54E-D02C-123E-6E0B-B7DAB7024C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73" r="70551" b="1088"/>
          <a:stretch/>
        </p:blipFill>
        <p:spPr>
          <a:xfrm>
            <a:off x="1" y="3665915"/>
            <a:ext cx="3630705" cy="319208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60EA9FD-8DCC-4788-A703-76D51B10BA90}"/>
              </a:ext>
            </a:extLst>
          </p:cNvPr>
          <p:cNvCxnSpPr/>
          <p:nvPr userDrawn="1"/>
        </p:nvCxnSpPr>
        <p:spPr>
          <a:xfrm>
            <a:off x="7071362" y="5214185"/>
            <a:ext cx="2448223" cy="0"/>
          </a:xfrm>
          <a:prstGeom prst="line">
            <a:avLst/>
          </a:prstGeom>
          <a:ln w="12700">
            <a:solidFill>
              <a:srgbClr val="DF4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908EE282-64FE-491D-9046-89D88288AF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74763" y="5473808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 dirty="0"/>
              <a:t>Name here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479F4426-3138-4E1C-88E5-0102665FE4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74763" y="5765116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Job title here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B82CD4C2-9E59-478E-808E-7AEC3CEF983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38111" y="1945178"/>
            <a:ext cx="4269148" cy="23358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quote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17E87A62-B64D-4CAA-ACF0-E17289E56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973295"/>
            <a:ext cx="4674697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E6CF6B96-E64D-49E5-9086-539D1288C6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2728" y="1885958"/>
            <a:ext cx="4660669" cy="13061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2705360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Quote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circle with a black background&#10;&#10;Description automatically generated">
            <a:extLst>
              <a:ext uri="{FF2B5EF4-FFF2-40B4-BE49-F238E27FC236}">
                <a16:creationId xmlns:a16="http://schemas.microsoft.com/office/drawing/2014/main" id="{EB256A7E-71A1-1175-C0C2-03DA422882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249" y="0"/>
            <a:ext cx="6134100" cy="6858000"/>
          </a:xfrm>
          <a:prstGeom prst="rect">
            <a:avLst/>
          </a:prstGeom>
        </p:spPr>
      </p:pic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F0966B8B-3F25-4D58-ADE9-2EC6FD3DFA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973295"/>
            <a:ext cx="4674697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339CD0CC-564C-492B-BD76-5090CA243D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2728" y="1885958"/>
            <a:ext cx="4660669" cy="13061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76938E47-A11E-4FA9-8AF6-D064246A8B9B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6399385" y="1603539"/>
            <a:ext cx="4572474" cy="4572474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09A3C432-4DF5-4FE7-9A90-0A6F3FA240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2727" y="3665914"/>
            <a:ext cx="4660669" cy="13061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quote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248B7A-E22D-49FC-8E53-DECA94D5E8AE}"/>
              </a:ext>
            </a:extLst>
          </p:cNvPr>
          <p:cNvCxnSpPr/>
          <p:nvPr userDrawn="1"/>
        </p:nvCxnSpPr>
        <p:spPr>
          <a:xfrm>
            <a:off x="764735" y="5333774"/>
            <a:ext cx="2448223" cy="0"/>
          </a:xfrm>
          <a:prstGeom prst="line">
            <a:avLst/>
          </a:prstGeom>
          <a:ln w="12700">
            <a:solidFill>
              <a:srgbClr val="DF4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CEB751E7-4E42-4145-9F76-24C46E0FC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2727" y="5593397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 dirty="0"/>
              <a:t>Name here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73E6099C-F4B2-4BA1-9610-0FA84ADBB2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2727" y="5884705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Job title here</a:t>
            </a:r>
          </a:p>
        </p:txBody>
      </p:sp>
    </p:spTree>
    <p:extLst>
      <p:ext uri="{BB962C8B-B14F-4D97-AF65-F5344CB8AC3E}">
        <p14:creationId xmlns:p14="http://schemas.microsoft.com/office/powerpoint/2010/main" val="9251032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Quote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C5CDB3-C8B9-47F5-B06A-7D25FBA2D0F6}"/>
              </a:ext>
            </a:extLst>
          </p:cNvPr>
          <p:cNvSpPr/>
          <p:nvPr userDrawn="1"/>
        </p:nvSpPr>
        <p:spPr>
          <a:xfrm>
            <a:off x="6508864" y="0"/>
            <a:ext cx="5683135" cy="6858000"/>
          </a:xfrm>
          <a:prstGeom prst="rect">
            <a:avLst/>
          </a:prstGeom>
          <a:solidFill>
            <a:srgbClr val="448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60EA9FD-8DCC-4788-A703-76D51B10BA90}"/>
              </a:ext>
            </a:extLst>
          </p:cNvPr>
          <p:cNvCxnSpPr/>
          <p:nvPr userDrawn="1"/>
        </p:nvCxnSpPr>
        <p:spPr>
          <a:xfrm>
            <a:off x="7071362" y="5214185"/>
            <a:ext cx="2448223" cy="0"/>
          </a:xfrm>
          <a:prstGeom prst="line">
            <a:avLst/>
          </a:prstGeom>
          <a:ln w="12700">
            <a:solidFill>
              <a:srgbClr val="EBAD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908EE282-64FE-491D-9046-89D88288AF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74763" y="5473808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>
                <a:solidFill>
                  <a:schemeClr val="bg1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 dirty="0"/>
              <a:t>Name here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479F4426-3138-4E1C-88E5-0102665FE4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74763" y="5765116"/>
            <a:ext cx="1913095" cy="2913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Job title here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B82CD4C2-9E59-478E-808E-7AEC3CEF983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38111" y="1945178"/>
            <a:ext cx="4269148" cy="23358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quote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17E87A62-B64D-4CAA-ACF0-E17289E56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973295"/>
            <a:ext cx="4674697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E6CF6B96-E64D-49E5-9086-539D1288C6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2728" y="1885958"/>
            <a:ext cx="4660669" cy="13061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779711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red and orange logo&#10;&#10;Description automatically generated">
            <a:extLst>
              <a:ext uri="{FF2B5EF4-FFF2-40B4-BE49-F238E27FC236}">
                <a16:creationId xmlns:a16="http://schemas.microsoft.com/office/drawing/2014/main" id="{3F6835A4-4C98-29B1-F878-D23AED03B2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4"/>
          <a:stretch/>
        </p:blipFill>
        <p:spPr>
          <a:xfrm>
            <a:off x="14291" y="0"/>
            <a:ext cx="12795188" cy="6858000"/>
          </a:xfrm>
          <a:prstGeom prst="rect">
            <a:avLst/>
          </a:prstGeom>
        </p:spPr>
      </p:pic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17E87A62-B64D-4CAA-ACF0-E17289E56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4482" y="964982"/>
            <a:ext cx="4674697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E6CF6B96-E64D-49E5-9086-539D1288C6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1885" y="1877645"/>
            <a:ext cx="4660669" cy="13061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CA5F65C1-0B7E-44D5-9E6E-C40D52BABE3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33965" y="1520713"/>
            <a:ext cx="4675696" cy="2828966"/>
          </a:xfrm>
          <a:prstGeom prst="rect">
            <a:avLst/>
          </a:prstGeom>
          <a:pattFill prst="divo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lang="en-US"/>
              <a:t>Click Here to Add Picture</a:t>
            </a:r>
            <a:endParaRPr lang="id-ID"/>
          </a:p>
          <a:p>
            <a:endParaRPr lang="id-ID"/>
          </a:p>
        </p:txBody>
      </p:sp>
      <p:pic>
        <p:nvPicPr>
          <p:cNvPr id="3" name="Picture 2" descr="A picture containing electronics, display&#10;&#10;Description generated with very high confidence">
            <a:extLst>
              <a:ext uri="{FF2B5EF4-FFF2-40B4-BE49-F238E27FC236}">
                <a16:creationId xmlns:a16="http://schemas.microsoft.com/office/drawing/2014/main" id="{CCD66454-BA8E-45DF-9C4E-314FD15E3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t="14154" r="22068" b="5147"/>
          <a:stretch/>
        </p:blipFill>
        <p:spPr>
          <a:xfrm>
            <a:off x="457414" y="1259732"/>
            <a:ext cx="5320105" cy="4338536"/>
          </a:xfrm>
          <a:prstGeom prst="rect">
            <a:avLst/>
          </a:prstGeom>
        </p:spPr>
      </p:pic>
      <p:pic>
        <p:nvPicPr>
          <p:cNvPr id="8" name="Picture 7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243413F0-08B1-9A09-A025-AA32412F059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18" y="6112513"/>
            <a:ext cx="384708" cy="47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367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lorful circle with a black background&#10;&#10;Description automatically generated">
            <a:extLst>
              <a:ext uri="{FF2B5EF4-FFF2-40B4-BE49-F238E27FC236}">
                <a16:creationId xmlns:a16="http://schemas.microsoft.com/office/drawing/2014/main" id="{635D76EF-03A9-8268-3FA0-AA3BD3A818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249" y="0"/>
            <a:ext cx="6134100" cy="6858000"/>
          </a:xfrm>
          <a:prstGeom prst="rect">
            <a:avLst/>
          </a:prstGeom>
        </p:spPr>
      </p:pic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2393A81D-A9DF-4964-9165-F4F804CF29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136" y="948356"/>
            <a:ext cx="4674697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C8AE7A8D-2A36-42EC-A87C-235F8894AE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851" y="1877646"/>
            <a:ext cx="4660669" cy="13061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552D7FE-0675-4B33-915C-4B76FA829A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429" y="1550940"/>
            <a:ext cx="6415762" cy="3756119"/>
          </a:xfrm>
          <a:prstGeom prst="rect">
            <a:avLst/>
          </a:prstGeom>
        </p:spPr>
      </p:pic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3A3E442-1C83-40CF-B23F-8497B6DE08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83668" y="1845896"/>
            <a:ext cx="4885981" cy="2992804"/>
          </a:xfrm>
          <a:prstGeom prst="rect">
            <a:avLst/>
          </a:prstGeom>
          <a:pattFill prst="divo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  <p:pic>
        <p:nvPicPr>
          <p:cNvPr id="3" name="Picture 2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25CE7A47-6800-461A-F9A7-FB18028B83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18" y="6112513"/>
            <a:ext cx="384708" cy="47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202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DD0025-604A-A45B-E327-04487BF719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2" b="6220"/>
          <a:stretch/>
        </p:blipFill>
        <p:spPr>
          <a:xfrm>
            <a:off x="6327648" y="-1"/>
            <a:ext cx="5864352" cy="6858001"/>
          </a:xfrm>
          <a:prstGeom prst="rect">
            <a:avLst/>
          </a:prstGeom>
        </p:spPr>
      </p:pic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2393A81D-A9DF-4964-9165-F4F804CF29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136" y="948356"/>
            <a:ext cx="4674697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C8AE7A8D-2A36-42EC-A87C-235F8894AE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851" y="1877646"/>
            <a:ext cx="4660669" cy="13061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2C6448-FA32-4B2B-AB15-17ABCAD3BD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184" y="620688"/>
            <a:ext cx="2743029" cy="5601412"/>
          </a:xfrm>
          <a:prstGeom prst="rect">
            <a:avLst/>
          </a:prstGeom>
        </p:spPr>
      </p:pic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00E4D7F9-9190-4F42-85AF-479473F30A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16313" y="772136"/>
            <a:ext cx="2413720" cy="5274851"/>
          </a:xfrm>
          <a:custGeom>
            <a:avLst/>
            <a:gdLst>
              <a:gd name="connsiteX0" fmla="*/ 222407 w 2514170"/>
              <a:gd name="connsiteY0" fmla="*/ 0 h 5445757"/>
              <a:gd name="connsiteX1" fmla="*/ 549572 w 2514170"/>
              <a:gd name="connsiteY1" fmla="*/ 0 h 5445757"/>
              <a:gd name="connsiteX2" fmla="*/ 559242 w 2514170"/>
              <a:gd name="connsiteY2" fmla="*/ 8058 h 5445757"/>
              <a:gd name="connsiteX3" fmla="*/ 565688 w 2514170"/>
              <a:gd name="connsiteY3" fmla="*/ 19340 h 5445757"/>
              <a:gd name="connsiteX4" fmla="*/ 568912 w 2514170"/>
              <a:gd name="connsiteY4" fmla="*/ 32233 h 5445757"/>
              <a:gd name="connsiteX5" fmla="*/ 573747 w 2514170"/>
              <a:gd name="connsiteY5" fmla="*/ 67689 h 5445757"/>
              <a:gd name="connsiteX6" fmla="*/ 583417 w 2514170"/>
              <a:gd name="connsiteY6" fmla="*/ 99922 h 5445757"/>
              <a:gd name="connsiteX7" fmla="*/ 602756 w 2514170"/>
              <a:gd name="connsiteY7" fmla="*/ 130544 h 5445757"/>
              <a:gd name="connsiteX8" fmla="*/ 626931 w 2514170"/>
              <a:gd name="connsiteY8" fmla="*/ 156330 h 5445757"/>
              <a:gd name="connsiteX9" fmla="*/ 644659 w 2514170"/>
              <a:gd name="connsiteY9" fmla="*/ 170835 h 5445757"/>
              <a:gd name="connsiteX10" fmla="*/ 663999 w 2514170"/>
              <a:gd name="connsiteY10" fmla="*/ 183728 h 5445757"/>
              <a:gd name="connsiteX11" fmla="*/ 686562 w 2514170"/>
              <a:gd name="connsiteY11" fmla="*/ 191786 h 5445757"/>
              <a:gd name="connsiteX12" fmla="*/ 709125 w 2514170"/>
              <a:gd name="connsiteY12" fmla="*/ 195010 h 5445757"/>
              <a:gd name="connsiteX13" fmla="*/ 876736 w 2514170"/>
              <a:gd name="connsiteY13" fmla="*/ 195010 h 5445757"/>
              <a:gd name="connsiteX14" fmla="*/ 1523007 w 2514170"/>
              <a:gd name="connsiteY14" fmla="*/ 196621 h 5445757"/>
              <a:gd name="connsiteX15" fmla="*/ 1795375 w 2514170"/>
              <a:gd name="connsiteY15" fmla="*/ 196621 h 5445757"/>
              <a:gd name="connsiteX16" fmla="*/ 1824385 w 2514170"/>
              <a:gd name="connsiteY16" fmla="*/ 191786 h 5445757"/>
              <a:gd name="connsiteX17" fmla="*/ 1856618 w 2514170"/>
              <a:gd name="connsiteY17" fmla="*/ 180505 h 5445757"/>
              <a:gd name="connsiteX18" fmla="*/ 1884016 w 2514170"/>
              <a:gd name="connsiteY18" fmla="*/ 162776 h 5445757"/>
              <a:gd name="connsiteX19" fmla="*/ 1908191 w 2514170"/>
              <a:gd name="connsiteY19" fmla="*/ 138602 h 5445757"/>
              <a:gd name="connsiteX20" fmla="*/ 1927531 w 2514170"/>
              <a:gd name="connsiteY20" fmla="*/ 112815 h 5445757"/>
              <a:gd name="connsiteX21" fmla="*/ 1940424 w 2514170"/>
              <a:gd name="connsiteY21" fmla="*/ 80583 h 5445757"/>
              <a:gd name="connsiteX22" fmla="*/ 1946870 w 2514170"/>
              <a:gd name="connsiteY22" fmla="*/ 46738 h 5445757"/>
              <a:gd name="connsiteX23" fmla="*/ 1948482 w 2514170"/>
              <a:gd name="connsiteY23" fmla="*/ 29010 h 5445757"/>
              <a:gd name="connsiteX24" fmla="*/ 1951705 w 2514170"/>
              <a:gd name="connsiteY24" fmla="*/ 14505 h 5445757"/>
              <a:gd name="connsiteX25" fmla="*/ 1962987 w 2514170"/>
              <a:gd name="connsiteY25" fmla="*/ 0 h 5445757"/>
              <a:gd name="connsiteX26" fmla="*/ 2291763 w 2514170"/>
              <a:gd name="connsiteY26" fmla="*/ 0 h 5445757"/>
              <a:gd name="connsiteX27" fmla="*/ 2315937 w 2514170"/>
              <a:gd name="connsiteY27" fmla="*/ 4835 h 5445757"/>
              <a:gd name="connsiteX28" fmla="*/ 2359452 w 2514170"/>
              <a:gd name="connsiteY28" fmla="*/ 19340 h 5445757"/>
              <a:gd name="connsiteX29" fmla="*/ 2398132 w 2514170"/>
              <a:gd name="connsiteY29" fmla="*/ 37068 h 5445757"/>
              <a:gd name="connsiteX30" fmla="*/ 2431976 w 2514170"/>
              <a:gd name="connsiteY30" fmla="*/ 61243 h 5445757"/>
              <a:gd name="connsiteX31" fmla="*/ 2460986 w 2514170"/>
              <a:gd name="connsiteY31" fmla="*/ 91864 h 5445757"/>
              <a:gd name="connsiteX32" fmla="*/ 2483549 w 2514170"/>
              <a:gd name="connsiteY32" fmla="*/ 125709 h 5445757"/>
              <a:gd name="connsiteX33" fmla="*/ 2501277 w 2514170"/>
              <a:gd name="connsiteY33" fmla="*/ 162776 h 5445757"/>
              <a:gd name="connsiteX34" fmla="*/ 2510947 w 2514170"/>
              <a:gd name="connsiteY34" fmla="*/ 204679 h 5445757"/>
              <a:gd name="connsiteX35" fmla="*/ 2514170 w 2514170"/>
              <a:gd name="connsiteY35" fmla="*/ 249805 h 5445757"/>
              <a:gd name="connsiteX36" fmla="*/ 2514170 w 2514170"/>
              <a:gd name="connsiteY36" fmla="*/ 5189505 h 5445757"/>
              <a:gd name="connsiteX37" fmla="*/ 2512558 w 2514170"/>
              <a:gd name="connsiteY37" fmla="*/ 5213680 h 5445757"/>
              <a:gd name="connsiteX38" fmla="*/ 2509335 w 2514170"/>
              <a:gd name="connsiteY38" fmla="*/ 5237855 h 5445757"/>
              <a:gd name="connsiteX39" fmla="*/ 2498054 w 2514170"/>
              <a:gd name="connsiteY39" fmla="*/ 5279758 h 5445757"/>
              <a:gd name="connsiteX40" fmla="*/ 2478714 w 2514170"/>
              <a:gd name="connsiteY40" fmla="*/ 5320049 h 5445757"/>
              <a:gd name="connsiteX41" fmla="*/ 2452928 w 2514170"/>
              <a:gd name="connsiteY41" fmla="*/ 5355505 h 5445757"/>
              <a:gd name="connsiteX42" fmla="*/ 2423918 w 2514170"/>
              <a:gd name="connsiteY42" fmla="*/ 5386126 h 5445757"/>
              <a:gd name="connsiteX43" fmla="*/ 2386850 w 2514170"/>
              <a:gd name="connsiteY43" fmla="*/ 5411913 h 5445757"/>
              <a:gd name="connsiteX44" fmla="*/ 2346559 w 2514170"/>
              <a:gd name="connsiteY44" fmla="*/ 5429641 h 5445757"/>
              <a:gd name="connsiteX45" fmla="*/ 2304656 w 2514170"/>
              <a:gd name="connsiteY45" fmla="*/ 5442534 h 5445757"/>
              <a:gd name="connsiteX46" fmla="*/ 2261141 w 2514170"/>
              <a:gd name="connsiteY46" fmla="*/ 5445757 h 5445757"/>
              <a:gd name="connsiteX47" fmla="*/ 248194 w 2514170"/>
              <a:gd name="connsiteY47" fmla="*/ 5445757 h 5445757"/>
              <a:gd name="connsiteX48" fmla="*/ 219184 w 2514170"/>
              <a:gd name="connsiteY48" fmla="*/ 5442534 h 5445757"/>
              <a:gd name="connsiteX49" fmla="*/ 175670 w 2514170"/>
              <a:gd name="connsiteY49" fmla="*/ 5434476 h 5445757"/>
              <a:gd name="connsiteX50" fmla="*/ 138602 w 2514170"/>
              <a:gd name="connsiteY50" fmla="*/ 5418359 h 5445757"/>
              <a:gd name="connsiteX51" fmla="*/ 103146 w 2514170"/>
              <a:gd name="connsiteY51" fmla="*/ 5400631 h 5445757"/>
              <a:gd name="connsiteX52" fmla="*/ 72524 w 2514170"/>
              <a:gd name="connsiteY52" fmla="*/ 5374845 h 5445757"/>
              <a:gd name="connsiteX53" fmla="*/ 46738 w 2514170"/>
              <a:gd name="connsiteY53" fmla="*/ 5342612 h 5445757"/>
              <a:gd name="connsiteX54" fmla="*/ 24175 w 2514170"/>
              <a:gd name="connsiteY54" fmla="*/ 5307156 h 5445757"/>
              <a:gd name="connsiteX55" fmla="*/ 11282 w 2514170"/>
              <a:gd name="connsiteY55" fmla="*/ 5276534 h 5445757"/>
              <a:gd name="connsiteX56" fmla="*/ 0 w 2514170"/>
              <a:gd name="connsiteY56" fmla="*/ 5244301 h 5445757"/>
              <a:gd name="connsiteX57" fmla="*/ 0 w 2514170"/>
              <a:gd name="connsiteY57" fmla="*/ 196621 h 5445757"/>
              <a:gd name="connsiteX58" fmla="*/ 1612 w 2514170"/>
              <a:gd name="connsiteY58" fmla="*/ 196621 h 5445757"/>
              <a:gd name="connsiteX59" fmla="*/ 1612 w 2514170"/>
              <a:gd name="connsiteY59" fmla="*/ 195010 h 5445757"/>
              <a:gd name="connsiteX60" fmla="*/ 17728 w 2514170"/>
              <a:gd name="connsiteY60" fmla="*/ 153107 h 5445757"/>
              <a:gd name="connsiteX61" fmla="*/ 37068 w 2514170"/>
              <a:gd name="connsiteY61" fmla="*/ 114427 h 5445757"/>
              <a:gd name="connsiteX62" fmla="*/ 62854 w 2514170"/>
              <a:gd name="connsiteY62" fmla="*/ 82194 h 5445757"/>
              <a:gd name="connsiteX63" fmla="*/ 93476 w 2514170"/>
              <a:gd name="connsiteY63" fmla="*/ 54796 h 5445757"/>
              <a:gd name="connsiteX64" fmla="*/ 130544 w 2514170"/>
              <a:gd name="connsiteY64" fmla="*/ 30621 h 5445757"/>
              <a:gd name="connsiteX65" fmla="*/ 170835 w 2514170"/>
              <a:gd name="connsiteY65" fmla="*/ 14505 h 5445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2514170" h="5445757">
                <a:moveTo>
                  <a:pt x="222407" y="0"/>
                </a:moveTo>
                <a:lnTo>
                  <a:pt x="549572" y="0"/>
                </a:lnTo>
                <a:lnTo>
                  <a:pt x="559242" y="8058"/>
                </a:lnTo>
                <a:lnTo>
                  <a:pt x="565688" y="19340"/>
                </a:lnTo>
                <a:lnTo>
                  <a:pt x="568912" y="32233"/>
                </a:lnTo>
                <a:lnTo>
                  <a:pt x="573747" y="67689"/>
                </a:lnTo>
                <a:lnTo>
                  <a:pt x="583417" y="99922"/>
                </a:lnTo>
                <a:lnTo>
                  <a:pt x="602756" y="130544"/>
                </a:lnTo>
                <a:lnTo>
                  <a:pt x="626931" y="156330"/>
                </a:lnTo>
                <a:lnTo>
                  <a:pt x="644659" y="170835"/>
                </a:lnTo>
                <a:lnTo>
                  <a:pt x="663999" y="183728"/>
                </a:lnTo>
                <a:lnTo>
                  <a:pt x="686562" y="191786"/>
                </a:lnTo>
                <a:lnTo>
                  <a:pt x="709125" y="195010"/>
                </a:lnTo>
                <a:lnTo>
                  <a:pt x="876736" y="195010"/>
                </a:lnTo>
                <a:lnTo>
                  <a:pt x="1523007" y="196621"/>
                </a:lnTo>
                <a:lnTo>
                  <a:pt x="1795375" y="196621"/>
                </a:lnTo>
                <a:lnTo>
                  <a:pt x="1824385" y="191786"/>
                </a:lnTo>
                <a:lnTo>
                  <a:pt x="1856618" y="180505"/>
                </a:lnTo>
                <a:lnTo>
                  <a:pt x="1884016" y="162776"/>
                </a:lnTo>
                <a:lnTo>
                  <a:pt x="1908191" y="138602"/>
                </a:lnTo>
                <a:lnTo>
                  <a:pt x="1927531" y="112815"/>
                </a:lnTo>
                <a:lnTo>
                  <a:pt x="1940424" y="80583"/>
                </a:lnTo>
                <a:lnTo>
                  <a:pt x="1946870" y="46738"/>
                </a:lnTo>
                <a:lnTo>
                  <a:pt x="1948482" y="29010"/>
                </a:lnTo>
                <a:lnTo>
                  <a:pt x="1951705" y="14505"/>
                </a:lnTo>
                <a:lnTo>
                  <a:pt x="1962987" y="0"/>
                </a:lnTo>
                <a:lnTo>
                  <a:pt x="2291763" y="0"/>
                </a:lnTo>
                <a:lnTo>
                  <a:pt x="2315937" y="4835"/>
                </a:lnTo>
                <a:lnTo>
                  <a:pt x="2359452" y="19340"/>
                </a:lnTo>
                <a:lnTo>
                  <a:pt x="2398132" y="37068"/>
                </a:lnTo>
                <a:lnTo>
                  <a:pt x="2431976" y="61243"/>
                </a:lnTo>
                <a:lnTo>
                  <a:pt x="2460986" y="91864"/>
                </a:lnTo>
                <a:lnTo>
                  <a:pt x="2483549" y="125709"/>
                </a:lnTo>
                <a:lnTo>
                  <a:pt x="2501277" y="162776"/>
                </a:lnTo>
                <a:lnTo>
                  <a:pt x="2510947" y="204679"/>
                </a:lnTo>
                <a:lnTo>
                  <a:pt x="2514170" y="249805"/>
                </a:lnTo>
                <a:lnTo>
                  <a:pt x="2514170" y="5189505"/>
                </a:lnTo>
                <a:lnTo>
                  <a:pt x="2512558" y="5213680"/>
                </a:lnTo>
                <a:lnTo>
                  <a:pt x="2509335" y="5237855"/>
                </a:lnTo>
                <a:lnTo>
                  <a:pt x="2498054" y="5279758"/>
                </a:lnTo>
                <a:lnTo>
                  <a:pt x="2478714" y="5320049"/>
                </a:lnTo>
                <a:lnTo>
                  <a:pt x="2452928" y="5355505"/>
                </a:lnTo>
                <a:lnTo>
                  <a:pt x="2423918" y="5386126"/>
                </a:lnTo>
                <a:lnTo>
                  <a:pt x="2386850" y="5411913"/>
                </a:lnTo>
                <a:lnTo>
                  <a:pt x="2346559" y="5429641"/>
                </a:lnTo>
                <a:lnTo>
                  <a:pt x="2304656" y="5442534"/>
                </a:lnTo>
                <a:lnTo>
                  <a:pt x="2261141" y="5445757"/>
                </a:lnTo>
                <a:lnTo>
                  <a:pt x="248194" y="5445757"/>
                </a:lnTo>
                <a:lnTo>
                  <a:pt x="219184" y="5442534"/>
                </a:lnTo>
                <a:lnTo>
                  <a:pt x="175670" y="5434476"/>
                </a:lnTo>
                <a:lnTo>
                  <a:pt x="138602" y="5418359"/>
                </a:lnTo>
                <a:lnTo>
                  <a:pt x="103146" y="5400631"/>
                </a:lnTo>
                <a:lnTo>
                  <a:pt x="72524" y="5374845"/>
                </a:lnTo>
                <a:lnTo>
                  <a:pt x="46738" y="5342612"/>
                </a:lnTo>
                <a:lnTo>
                  <a:pt x="24175" y="5307156"/>
                </a:lnTo>
                <a:lnTo>
                  <a:pt x="11282" y="5276534"/>
                </a:lnTo>
                <a:lnTo>
                  <a:pt x="0" y="5244301"/>
                </a:lnTo>
                <a:lnTo>
                  <a:pt x="0" y="196621"/>
                </a:lnTo>
                <a:lnTo>
                  <a:pt x="1612" y="196621"/>
                </a:lnTo>
                <a:lnTo>
                  <a:pt x="1612" y="195010"/>
                </a:lnTo>
                <a:lnTo>
                  <a:pt x="17728" y="153107"/>
                </a:lnTo>
                <a:lnTo>
                  <a:pt x="37068" y="114427"/>
                </a:lnTo>
                <a:lnTo>
                  <a:pt x="62854" y="82194"/>
                </a:lnTo>
                <a:lnTo>
                  <a:pt x="93476" y="54796"/>
                </a:lnTo>
                <a:lnTo>
                  <a:pt x="130544" y="30621"/>
                </a:lnTo>
                <a:lnTo>
                  <a:pt x="170835" y="14505"/>
                </a:lnTo>
                <a:close/>
              </a:path>
            </a:pathLst>
          </a:custGeom>
          <a:pattFill prst="divo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3D3DBBFC-5298-36EC-8752-41DE4C8DB4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18" y="6112513"/>
            <a:ext cx="384708" cy="47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429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Contacts Slide - 2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E5CA1DD2-CC6C-4AFD-8F03-3589885CF7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136" y="948356"/>
            <a:ext cx="4674697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Key Contacts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A897D0E-7105-4AE5-ADFA-85E36304F9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97194" y="2053777"/>
            <a:ext cx="2195149" cy="2195149"/>
          </a:xfrm>
          <a:custGeom>
            <a:avLst/>
            <a:gdLst>
              <a:gd name="connsiteX0" fmla="*/ 2601311 w 5202622"/>
              <a:gd name="connsiteY0" fmla="*/ 0 h 5202622"/>
              <a:gd name="connsiteX1" fmla="*/ 5202622 w 5202622"/>
              <a:gd name="connsiteY1" fmla="*/ 2601311 h 5202622"/>
              <a:gd name="connsiteX2" fmla="*/ 2601311 w 5202622"/>
              <a:gd name="connsiteY2" fmla="*/ 5202622 h 5202622"/>
              <a:gd name="connsiteX3" fmla="*/ 0 w 5202622"/>
              <a:gd name="connsiteY3" fmla="*/ 2601311 h 5202622"/>
              <a:gd name="connsiteX4" fmla="*/ 2601311 w 5202622"/>
              <a:gd name="connsiteY4" fmla="*/ 0 h 5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2622" h="5202622">
                <a:moveTo>
                  <a:pt x="2601311" y="0"/>
                </a:moveTo>
                <a:cubicBezTo>
                  <a:pt x="4037975" y="0"/>
                  <a:pt x="5202622" y="1164647"/>
                  <a:pt x="5202622" y="2601311"/>
                </a:cubicBezTo>
                <a:cubicBezTo>
                  <a:pt x="5202622" y="4037975"/>
                  <a:pt x="4037975" y="5202622"/>
                  <a:pt x="2601311" y="5202622"/>
                </a:cubicBezTo>
                <a:cubicBezTo>
                  <a:pt x="1164647" y="5202622"/>
                  <a:pt x="0" y="4037975"/>
                  <a:pt x="0" y="2601311"/>
                </a:cubicBezTo>
                <a:cubicBezTo>
                  <a:pt x="0" y="1164647"/>
                  <a:pt x="1164647" y="0"/>
                  <a:pt x="2601311" y="0"/>
                </a:cubicBezTo>
                <a:close/>
              </a:path>
            </a:pathLst>
          </a:custGeom>
          <a:solidFill>
            <a:schemeClr val="bg2"/>
          </a:solidFill>
        </p:spPr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3C6C2591-D2A1-4BEF-85F6-12194470BF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0283" y="4638393"/>
            <a:ext cx="3009207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8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F6D63845-7A58-457E-A98F-731AD087EB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0284" y="5027859"/>
            <a:ext cx="3009206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17" name="Picture Placeholder 1">
            <a:extLst>
              <a:ext uri="{FF2B5EF4-FFF2-40B4-BE49-F238E27FC236}">
                <a16:creationId xmlns:a16="http://schemas.microsoft.com/office/drawing/2014/main" id="{73CECFC3-CFB7-48B3-9ACE-EA963FFB05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03088" y="2059165"/>
            <a:ext cx="2195149" cy="2195149"/>
          </a:xfrm>
          <a:custGeom>
            <a:avLst/>
            <a:gdLst>
              <a:gd name="connsiteX0" fmla="*/ 2601311 w 5202622"/>
              <a:gd name="connsiteY0" fmla="*/ 0 h 5202622"/>
              <a:gd name="connsiteX1" fmla="*/ 5202622 w 5202622"/>
              <a:gd name="connsiteY1" fmla="*/ 2601311 h 5202622"/>
              <a:gd name="connsiteX2" fmla="*/ 2601311 w 5202622"/>
              <a:gd name="connsiteY2" fmla="*/ 5202622 h 5202622"/>
              <a:gd name="connsiteX3" fmla="*/ 0 w 5202622"/>
              <a:gd name="connsiteY3" fmla="*/ 2601311 h 5202622"/>
              <a:gd name="connsiteX4" fmla="*/ 2601311 w 5202622"/>
              <a:gd name="connsiteY4" fmla="*/ 0 h 5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2622" h="5202622">
                <a:moveTo>
                  <a:pt x="2601311" y="0"/>
                </a:moveTo>
                <a:cubicBezTo>
                  <a:pt x="4037975" y="0"/>
                  <a:pt x="5202622" y="1164647"/>
                  <a:pt x="5202622" y="2601311"/>
                </a:cubicBezTo>
                <a:cubicBezTo>
                  <a:pt x="5202622" y="4037975"/>
                  <a:pt x="4037975" y="5202622"/>
                  <a:pt x="2601311" y="5202622"/>
                </a:cubicBezTo>
                <a:cubicBezTo>
                  <a:pt x="1164647" y="5202622"/>
                  <a:pt x="0" y="4037975"/>
                  <a:pt x="0" y="2601311"/>
                </a:cubicBezTo>
                <a:cubicBezTo>
                  <a:pt x="0" y="1164647"/>
                  <a:pt x="1164647" y="0"/>
                  <a:pt x="2601311" y="0"/>
                </a:cubicBezTo>
                <a:close/>
              </a:path>
            </a:pathLst>
          </a:custGeom>
          <a:solidFill>
            <a:schemeClr val="bg2"/>
          </a:solidFill>
        </p:spPr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8DE6C5A7-9D23-456B-B4C3-80B8957D2B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5303" y="4638393"/>
            <a:ext cx="2928082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8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 dirty="0"/>
              <a:t>Name here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C232BF3E-399B-43D9-A712-C3AEB889EE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5303" y="5027859"/>
            <a:ext cx="2928082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13A6DC0C-D158-6D30-8B16-A15ADBB4FE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FF92AB5-7D57-3A2F-232C-5357D695A0E0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462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Contacts Slide -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E5CA1DD2-CC6C-4AFD-8F03-3589885CF7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136" y="948356"/>
            <a:ext cx="4674697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Key Contacts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A897D0E-7105-4AE5-ADFA-85E36304F9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68" y="2095341"/>
            <a:ext cx="2195149" cy="2195149"/>
          </a:xfrm>
          <a:custGeom>
            <a:avLst/>
            <a:gdLst>
              <a:gd name="connsiteX0" fmla="*/ 2601311 w 5202622"/>
              <a:gd name="connsiteY0" fmla="*/ 0 h 5202622"/>
              <a:gd name="connsiteX1" fmla="*/ 5202622 w 5202622"/>
              <a:gd name="connsiteY1" fmla="*/ 2601311 h 5202622"/>
              <a:gd name="connsiteX2" fmla="*/ 2601311 w 5202622"/>
              <a:gd name="connsiteY2" fmla="*/ 5202622 h 5202622"/>
              <a:gd name="connsiteX3" fmla="*/ 0 w 5202622"/>
              <a:gd name="connsiteY3" fmla="*/ 2601311 h 5202622"/>
              <a:gd name="connsiteX4" fmla="*/ 2601311 w 5202622"/>
              <a:gd name="connsiteY4" fmla="*/ 0 h 5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2622" h="5202622">
                <a:moveTo>
                  <a:pt x="2601311" y="0"/>
                </a:moveTo>
                <a:cubicBezTo>
                  <a:pt x="4037975" y="0"/>
                  <a:pt x="5202622" y="1164647"/>
                  <a:pt x="5202622" y="2601311"/>
                </a:cubicBezTo>
                <a:cubicBezTo>
                  <a:pt x="5202622" y="4037975"/>
                  <a:pt x="4037975" y="5202622"/>
                  <a:pt x="2601311" y="5202622"/>
                </a:cubicBezTo>
                <a:cubicBezTo>
                  <a:pt x="1164647" y="5202622"/>
                  <a:pt x="0" y="4037975"/>
                  <a:pt x="0" y="2601311"/>
                </a:cubicBezTo>
                <a:cubicBezTo>
                  <a:pt x="0" y="1164647"/>
                  <a:pt x="1164647" y="0"/>
                  <a:pt x="2601311" y="0"/>
                </a:cubicBezTo>
                <a:close/>
              </a:path>
            </a:pathLst>
          </a:custGeom>
          <a:solidFill>
            <a:schemeClr val="bg2"/>
          </a:solidFill>
        </p:spPr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844056BA-CE8B-499E-988B-CAA4C8CD36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44451" y="2069160"/>
            <a:ext cx="2195149" cy="2195149"/>
          </a:xfrm>
          <a:custGeom>
            <a:avLst/>
            <a:gdLst>
              <a:gd name="connsiteX0" fmla="*/ 2601311 w 5202622"/>
              <a:gd name="connsiteY0" fmla="*/ 0 h 5202622"/>
              <a:gd name="connsiteX1" fmla="*/ 5202622 w 5202622"/>
              <a:gd name="connsiteY1" fmla="*/ 2601311 h 5202622"/>
              <a:gd name="connsiteX2" fmla="*/ 2601311 w 5202622"/>
              <a:gd name="connsiteY2" fmla="*/ 5202622 h 5202622"/>
              <a:gd name="connsiteX3" fmla="*/ 0 w 5202622"/>
              <a:gd name="connsiteY3" fmla="*/ 2601311 h 5202622"/>
              <a:gd name="connsiteX4" fmla="*/ 2601311 w 5202622"/>
              <a:gd name="connsiteY4" fmla="*/ 0 h 5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2622" h="5202622">
                <a:moveTo>
                  <a:pt x="2601311" y="0"/>
                </a:moveTo>
                <a:cubicBezTo>
                  <a:pt x="4037975" y="0"/>
                  <a:pt x="5202622" y="1164647"/>
                  <a:pt x="5202622" y="2601311"/>
                </a:cubicBezTo>
                <a:cubicBezTo>
                  <a:pt x="5202622" y="4037975"/>
                  <a:pt x="4037975" y="5202622"/>
                  <a:pt x="2601311" y="5202622"/>
                </a:cubicBezTo>
                <a:cubicBezTo>
                  <a:pt x="1164647" y="5202622"/>
                  <a:pt x="0" y="4037975"/>
                  <a:pt x="0" y="2601311"/>
                </a:cubicBezTo>
                <a:cubicBezTo>
                  <a:pt x="0" y="1164647"/>
                  <a:pt x="1164647" y="0"/>
                  <a:pt x="2601311" y="0"/>
                </a:cubicBezTo>
                <a:close/>
              </a:path>
            </a:pathLst>
          </a:custGeom>
          <a:solidFill>
            <a:schemeClr val="bg2"/>
          </a:solidFill>
        </p:spPr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3C6C2591-D2A1-4BEF-85F6-12194470BF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26050" y="4679957"/>
            <a:ext cx="3009207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8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F6D63845-7A58-457E-A98F-731AD087EB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26051" y="5069423"/>
            <a:ext cx="3009206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FC2A0DD3-8CFF-4FEF-970C-736A9C882CE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2155" y="4679957"/>
            <a:ext cx="2708412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8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469FC272-7902-40B9-9C56-17B5783C7B7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92155" y="5069423"/>
            <a:ext cx="2708412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F35E1A4-5E0C-4B0F-868B-CE1D24AEAEA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448863" y="2095341"/>
            <a:ext cx="2195149" cy="2195149"/>
          </a:xfrm>
          <a:custGeom>
            <a:avLst/>
            <a:gdLst>
              <a:gd name="connsiteX0" fmla="*/ 2601311 w 5202622"/>
              <a:gd name="connsiteY0" fmla="*/ 0 h 5202622"/>
              <a:gd name="connsiteX1" fmla="*/ 5202622 w 5202622"/>
              <a:gd name="connsiteY1" fmla="*/ 2601311 h 5202622"/>
              <a:gd name="connsiteX2" fmla="*/ 2601311 w 5202622"/>
              <a:gd name="connsiteY2" fmla="*/ 5202622 h 5202622"/>
              <a:gd name="connsiteX3" fmla="*/ 0 w 5202622"/>
              <a:gd name="connsiteY3" fmla="*/ 2601311 h 5202622"/>
              <a:gd name="connsiteX4" fmla="*/ 2601311 w 5202622"/>
              <a:gd name="connsiteY4" fmla="*/ 0 h 5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2622" h="5202622">
                <a:moveTo>
                  <a:pt x="2601311" y="0"/>
                </a:moveTo>
                <a:cubicBezTo>
                  <a:pt x="4037975" y="0"/>
                  <a:pt x="5202622" y="1164647"/>
                  <a:pt x="5202622" y="2601311"/>
                </a:cubicBezTo>
                <a:cubicBezTo>
                  <a:pt x="5202622" y="4037975"/>
                  <a:pt x="4037975" y="5202622"/>
                  <a:pt x="2601311" y="5202622"/>
                </a:cubicBezTo>
                <a:cubicBezTo>
                  <a:pt x="1164647" y="5202622"/>
                  <a:pt x="0" y="4037975"/>
                  <a:pt x="0" y="2601311"/>
                </a:cubicBezTo>
                <a:cubicBezTo>
                  <a:pt x="0" y="1164647"/>
                  <a:pt x="1164647" y="0"/>
                  <a:pt x="2601311" y="0"/>
                </a:cubicBezTo>
                <a:close/>
              </a:path>
            </a:pathLst>
          </a:custGeom>
          <a:solidFill>
            <a:schemeClr val="bg2"/>
          </a:solidFill>
        </p:spPr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233EDD1B-99CA-4249-9648-1F05E2ADAE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59945" y="4679957"/>
            <a:ext cx="3009207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8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:a16="http://schemas.microsoft.com/office/drawing/2014/main" id="{BEF96993-68A7-424C-AEF2-1A287119C5A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59946" y="5069423"/>
            <a:ext cx="3009206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791B8B0A-215A-6E42-7BAB-4D6F0081C8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55DD78C-7B9A-AD7E-0813-2FC26B7ADBA1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7791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Slide - 4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AD53224C-6BD7-4194-9C77-16E2A953BF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136" y="948356"/>
            <a:ext cx="4674697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Our Team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3300DB1C-F86D-47A5-86B3-A91A7B3CB7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5996" y="2097449"/>
            <a:ext cx="2195149" cy="2195149"/>
          </a:xfrm>
          <a:custGeom>
            <a:avLst/>
            <a:gdLst>
              <a:gd name="connsiteX0" fmla="*/ 2601311 w 5202622"/>
              <a:gd name="connsiteY0" fmla="*/ 0 h 5202622"/>
              <a:gd name="connsiteX1" fmla="*/ 5202622 w 5202622"/>
              <a:gd name="connsiteY1" fmla="*/ 2601311 h 5202622"/>
              <a:gd name="connsiteX2" fmla="*/ 2601311 w 5202622"/>
              <a:gd name="connsiteY2" fmla="*/ 5202622 h 5202622"/>
              <a:gd name="connsiteX3" fmla="*/ 0 w 5202622"/>
              <a:gd name="connsiteY3" fmla="*/ 2601311 h 5202622"/>
              <a:gd name="connsiteX4" fmla="*/ 2601311 w 5202622"/>
              <a:gd name="connsiteY4" fmla="*/ 0 h 5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2622" h="5202622">
                <a:moveTo>
                  <a:pt x="2601311" y="0"/>
                </a:moveTo>
                <a:cubicBezTo>
                  <a:pt x="4037975" y="0"/>
                  <a:pt x="5202622" y="1164647"/>
                  <a:pt x="5202622" y="2601311"/>
                </a:cubicBezTo>
                <a:cubicBezTo>
                  <a:pt x="5202622" y="4037975"/>
                  <a:pt x="4037975" y="5202622"/>
                  <a:pt x="2601311" y="5202622"/>
                </a:cubicBezTo>
                <a:cubicBezTo>
                  <a:pt x="1164647" y="5202622"/>
                  <a:pt x="0" y="4037975"/>
                  <a:pt x="0" y="2601311"/>
                </a:cubicBezTo>
                <a:cubicBezTo>
                  <a:pt x="0" y="1164647"/>
                  <a:pt x="1164647" y="0"/>
                  <a:pt x="2601311" y="0"/>
                </a:cubicBezTo>
                <a:close/>
              </a:path>
            </a:pathLst>
          </a:custGeom>
          <a:solidFill>
            <a:schemeClr val="bg2"/>
          </a:solidFill>
        </p:spPr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66CA336E-DBBF-43BC-9ED3-8AB58B5B3CA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73525" y="2086881"/>
            <a:ext cx="2195149" cy="2195149"/>
          </a:xfrm>
          <a:custGeom>
            <a:avLst/>
            <a:gdLst>
              <a:gd name="connsiteX0" fmla="*/ 2601311 w 5202622"/>
              <a:gd name="connsiteY0" fmla="*/ 0 h 5202622"/>
              <a:gd name="connsiteX1" fmla="*/ 5202622 w 5202622"/>
              <a:gd name="connsiteY1" fmla="*/ 2601311 h 5202622"/>
              <a:gd name="connsiteX2" fmla="*/ 2601311 w 5202622"/>
              <a:gd name="connsiteY2" fmla="*/ 5202622 h 5202622"/>
              <a:gd name="connsiteX3" fmla="*/ 0 w 5202622"/>
              <a:gd name="connsiteY3" fmla="*/ 2601311 h 5202622"/>
              <a:gd name="connsiteX4" fmla="*/ 2601311 w 5202622"/>
              <a:gd name="connsiteY4" fmla="*/ 0 h 5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2622" h="5202622">
                <a:moveTo>
                  <a:pt x="2601311" y="0"/>
                </a:moveTo>
                <a:cubicBezTo>
                  <a:pt x="4037975" y="0"/>
                  <a:pt x="5202622" y="1164647"/>
                  <a:pt x="5202622" y="2601311"/>
                </a:cubicBezTo>
                <a:cubicBezTo>
                  <a:pt x="5202622" y="4037975"/>
                  <a:pt x="4037975" y="5202622"/>
                  <a:pt x="2601311" y="5202622"/>
                </a:cubicBezTo>
                <a:cubicBezTo>
                  <a:pt x="1164647" y="5202622"/>
                  <a:pt x="0" y="4037975"/>
                  <a:pt x="0" y="2601311"/>
                </a:cubicBezTo>
                <a:cubicBezTo>
                  <a:pt x="0" y="1164647"/>
                  <a:pt x="1164647" y="0"/>
                  <a:pt x="2601311" y="0"/>
                </a:cubicBezTo>
                <a:close/>
              </a:path>
            </a:pathLst>
          </a:custGeom>
          <a:solidFill>
            <a:schemeClr val="bg2"/>
          </a:solidFill>
        </p:spPr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7AD50208-5BAB-43A1-BA3A-172362440D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48190" y="2086880"/>
            <a:ext cx="2195149" cy="2195149"/>
          </a:xfrm>
          <a:custGeom>
            <a:avLst/>
            <a:gdLst>
              <a:gd name="connsiteX0" fmla="*/ 2601311 w 5202622"/>
              <a:gd name="connsiteY0" fmla="*/ 0 h 5202622"/>
              <a:gd name="connsiteX1" fmla="*/ 5202622 w 5202622"/>
              <a:gd name="connsiteY1" fmla="*/ 2601311 h 5202622"/>
              <a:gd name="connsiteX2" fmla="*/ 2601311 w 5202622"/>
              <a:gd name="connsiteY2" fmla="*/ 5202622 h 5202622"/>
              <a:gd name="connsiteX3" fmla="*/ 0 w 5202622"/>
              <a:gd name="connsiteY3" fmla="*/ 2601311 h 5202622"/>
              <a:gd name="connsiteX4" fmla="*/ 2601311 w 5202622"/>
              <a:gd name="connsiteY4" fmla="*/ 0 h 5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2622" h="5202622">
                <a:moveTo>
                  <a:pt x="2601311" y="0"/>
                </a:moveTo>
                <a:cubicBezTo>
                  <a:pt x="4037975" y="0"/>
                  <a:pt x="5202622" y="1164647"/>
                  <a:pt x="5202622" y="2601311"/>
                </a:cubicBezTo>
                <a:cubicBezTo>
                  <a:pt x="5202622" y="4037975"/>
                  <a:pt x="4037975" y="5202622"/>
                  <a:pt x="2601311" y="5202622"/>
                </a:cubicBezTo>
                <a:cubicBezTo>
                  <a:pt x="1164647" y="5202622"/>
                  <a:pt x="0" y="4037975"/>
                  <a:pt x="0" y="2601311"/>
                </a:cubicBezTo>
                <a:cubicBezTo>
                  <a:pt x="0" y="1164647"/>
                  <a:pt x="1164647" y="0"/>
                  <a:pt x="2601311" y="0"/>
                </a:cubicBezTo>
                <a:close/>
              </a:path>
            </a:pathLst>
          </a:custGeom>
          <a:solidFill>
            <a:schemeClr val="bg2"/>
          </a:solidFill>
        </p:spPr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207F6BA9-A099-4647-9714-CA4FAA44943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0195" y="2086881"/>
            <a:ext cx="2195149" cy="2195149"/>
          </a:xfrm>
          <a:custGeom>
            <a:avLst/>
            <a:gdLst>
              <a:gd name="connsiteX0" fmla="*/ 2601311 w 5202622"/>
              <a:gd name="connsiteY0" fmla="*/ 0 h 5202622"/>
              <a:gd name="connsiteX1" fmla="*/ 5202622 w 5202622"/>
              <a:gd name="connsiteY1" fmla="*/ 2601311 h 5202622"/>
              <a:gd name="connsiteX2" fmla="*/ 2601311 w 5202622"/>
              <a:gd name="connsiteY2" fmla="*/ 5202622 h 5202622"/>
              <a:gd name="connsiteX3" fmla="*/ 0 w 5202622"/>
              <a:gd name="connsiteY3" fmla="*/ 2601311 h 5202622"/>
              <a:gd name="connsiteX4" fmla="*/ 2601311 w 5202622"/>
              <a:gd name="connsiteY4" fmla="*/ 0 h 5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2622" h="5202622">
                <a:moveTo>
                  <a:pt x="2601311" y="0"/>
                </a:moveTo>
                <a:cubicBezTo>
                  <a:pt x="4037975" y="0"/>
                  <a:pt x="5202622" y="1164647"/>
                  <a:pt x="5202622" y="2601311"/>
                </a:cubicBezTo>
                <a:cubicBezTo>
                  <a:pt x="5202622" y="4037975"/>
                  <a:pt x="4037975" y="5202622"/>
                  <a:pt x="2601311" y="5202622"/>
                </a:cubicBezTo>
                <a:cubicBezTo>
                  <a:pt x="1164647" y="5202622"/>
                  <a:pt x="0" y="4037975"/>
                  <a:pt x="0" y="2601311"/>
                </a:cubicBezTo>
                <a:cubicBezTo>
                  <a:pt x="0" y="1164647"/>
                  <a:pt x="1164647" y="0"/>
                  <a:pt x="2601311" y="0"/>
                </a:cubicBezTo>
                <a:close/>
              </a:path>
            </a:pathLst>
          </a:custGeom>
          <a:solidFill>
            <a:schemeClr val="bg2"/>
          </a:solidFill>
        </p:spPr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C92FC660-3220-4F2D-9E8B-AE7DF3B1D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1425" y="4630081"/>
            <a:ext cx="2928082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8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 dirty="0"/>
              <a:t>Name here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604B4212-F3EF-41B1-87DB-823C356884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51855" y="5101965"/>
            <a:ext cx="2928082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E844E495-2152-46CC-A676-871CD4A3D94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11784" y="4638439"/>
            <a:ext cx="2921941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8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8BF86AFD-9BE3-4791-B047-D56CAF5C4F7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05644" y="5101965"/>
            <a:ext cx="2928082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52575F73-B825-47EB-9E56-5E9AF5B0936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46002" y="4630081"/>
            <a:ext cx="2928082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8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F81782E8-1C6B-4E36-95C7-8503E250FE6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33726" y="5101965"/>
            <a:ext cx="2928082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:a16="http://schemas.microsoft.com/office/drawing/2014/main" id="{1A3DE0E9-8F3E-47F8-BE6E-836556484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74084" y="4630081"/>
            <a:ext cx="2915806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8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CD79B5F3-1D36-4438-97F2-B7214D41120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61808" y="5101965"/>
            <a:ext cx="2928082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8C5AABC0-0D1F-98CB-C771-3DFF6688F8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65BFA4-B163-30DE-7C99-275E1238E37A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9382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Members Slide with Bio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DAB06597-7CBD-427B-A4CF-364207FC4E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136" y="948356"/>
            <a:ext cx="3003839" cy="535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rgbClr val="0B222D"/>
                </a:solidFill>
                <a:latin typeface="Bodoni Moda 18pt" pitchFamily="2" charset="77"/>
              </a:defRPr>
            </a:lvl1pPr>
          </a:lstStyle>
          <a:p>
            <a:pPr lvl="0"/>
            <a:r>
              <a:rPr lang="en-GB" dirty="0"/>
              <a:t>Our Team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1ADDA6-CB52-4393-8C70-BC7DC96FA1F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782147"/>
            <a:ext cx="0" cy="373224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7FDB9212-FCFB-4A49-B395-3278F14051C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3562" y="2097451"/>
            <a:ext cx="2195149" cy="2195149"/>
          </a:xfrm>
          <a:custGeom>
            <a:avLst/>
            <a:gdLst>
              <a:gd name="connsiteX0" fmla="*/ 2601311 w 5202622"/>
              <a:gd name="connsiteY0" fmla="*/ 0 h 5202622"/>
              <a:gd name="connsiteX1" fmla="*/ 5202622 w 5202622"/>
              <a:gd name="connsiteY1" fmla="*/ 2601311 h 5202622"/>
              <a:gd name="connsiteX2" fmla="*/ 2601311 w 5202622"/>
              <a:gd name="connsiteY2" fmla="*/ 5202622 h 5202622"/>
              <a:gd name="connsiteX3" fmla="*/ 0 w 5202622"/>
              <a:gd name="connsiteY3" fmla="*/ 2601311 h 5202622"/>
              <a:gd name="connsiteX4" fmla="*/ 2601311 w 5202622"/>
              <a:gd name="connsiteY4" fmla="*/ 0 h 5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2622" h="5202622">
                <a:moveTo>
                  <a:pt x="2601311" y="0"/>
                </a:moveTo>
                <a:cubicBezTo>
                  <a:pt x="4037975" y="0"/>
                  <a:pt x="5202622" y="1164647"/>
                  <a:pt x="5202622" y="2601311"/>
                </a:cubicBezTo>
                <a:cubicBezTo>
                  <a:pt x="5202622" y="4037975"/>
                  <a:pt x="4037975" y="5202622"/>
                  <a:pt x="2601311" y="5202622"/>
                </a:cubicBezTo>
                <a:cubicBezTo>
                  <a:pt x="1164647" y="5202622"/>
                  <a:pt x="0" y="4037975"/>
                  <a:pt x="0" y="2601311"/>
                </a:cubicBezTo>
                <a:cubicBezTo>
                  <a:pt x="0" y="1164647"/>
                  <a:pt x="1164647" y="0"/>
                  <a:pt x="2601311" y="0"/>
                </a:cubicBezTo>
                <a:close/>
              </a:path>
            </a:pathLst>
          </a:custGeom>
          <a:solidFill>
            <a:schemeClr val="bg2"/>
          </a:solidFill>
        </p:spPr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CD3750B6-9293-4CCC-B397-1CF067A3A1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8227" y="2086881"/>
            <a:ext cx="2195149" cy="2195149"/>
          </a:xfrm>
          <a:custGeom>
            <a:avLst/>
            <a:gdLst>
              <a:gd name="connsiteX0" fmla="*/ 2601311 w 5202622"/>
              <a:gd name="connsiteY0" fmla="*/ 0 h 5202622"/>
              <a:gd name="connsiteX1" fmla="*/ 5202622 w 5202622"/>
              <a:gd name="connsiteY1" fmla="*/ 2601311 h 5202622"/>
              <a:gd name="connsiteX2" fmla="*/ 2601311 w 5202622"/>
              <a:gd name="connsiteY2" fmla="*/ 5202622 h 5202622"/>
              <a:gd name="connsiteX3" fmla="*/ 0 w 5202622"/>
              <a:gd name="connsiteY3" fmla="*/ 2601311 h 5202622"/>
              <a:gd name="connsiteX4" fmla="*/ 2601311 w 5202622"/>
              <a:gd name="connsiteY4" fmla="*/ 0 h 5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2622" h="5202622">
                <a:moveTo>
                  <a:pt x="2601311" y="0"/>
                </a:moveTo>
                <a:cubicBezTo>
                  <a:pt x="4037975" y="0"/>
                  <a:pt x="5202622" y="1164647"/>
                  <a:pt x="5202622" y="2601311"/>
                </a:cubicBezTo>
                <a:cubicBezTo>
                  <a:pt x="5202622" y="4037975"/>
                  <a:pt x="4037975" y="5202622"/>
                  <a:pt x="2601311" y="5202622"/>
                </a:cubicBezTo>
                <a:cubicBezTo>
                  <a:pt x="1164647" y="5202622"/>
                  <a:pt x="0" y="4037975"/>
                  <a:pt x="0" y="2601311"/>
                </a:cubicBezTo>
                <a:cubicBezTo>
                  <a:pt x="0" y="1164647"/>
                  <a:pt x="1164647" y="0"/>
                  <a:pt x="2601311" y="0"/>
                </a:cubicBezTo>
                <a:close/>
              </a:path>
            </a:pathLst>
          </a:custGeom>
          <a:solidFill>
            <a:schemeClr val="bg2"/>
          </a:solidFill>
        </p:spPr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7A403C95-227C-4014-A012-2D3BEA56D4A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4656" y="4666654"/>
            <a:ext cx="2104471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8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 dirty="0"/>
              <a:t>Name here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D8DB60CC-8F9F-4844-8F40-8EF8441F98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4656" y="5056120"/>
            <a:ext cx="2104471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7129A131-3EE0-4347-9136-9B164C5C152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8026" y="4666654"/>
            <a:ext cx="2104470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800" b="1" i="0">
                <a:solidFill>
                  <a:srgbClr val="0B222D"/>
                </a:solidFill>
                <a:latin typeface="Barlow SemiBold" pitchFamily="2" charset="77"/>
              </a:defRPr>
            </a:lvl1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EA2A5CD9-0D0E-4B27-B133-5BC0B47610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38026" y="5056120"/>
            <a:ext cx="2104470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300"/>
              </a:spcBef>
              <a:buNone/>
              <a:defRPr sz="16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Title here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B7931538-77C0-430A-8F7C-B96BEA092B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81585" y="1878327"/>
            <a:ext cx="2370817" cy="35587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bio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58F25E1D-8D3A-4E6A-A829-5102936D2AC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33182" y="1869386"/>
            <a:ext cx="2387995" cy="35587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rgbClr val="0B222D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en-GB" dirty="0"/>
              <a:t>Click to add bio</a:t>
            </a:r>
          </a:p>
        </p:txBody>
      </p:sp>
      <p:pic>
        <p:nvPicPr>
          <p:cNvPr id="2" name="Picture 1" descr="A colorful letter s on a black background&#10;&#10;Description automatically generated">
            <a:extLst>
              <a:ext uri="{FF2B5EF4-FFF2-40B4-BE49-F238E27FC236}">
                <a16:creationId xmlns:a16="http://schemas.microsoft.com/office/drawing/2014/main" id="{033FA8B8-C00A-7A55-CD54-9D4EEF09FC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9" y="6122749"/>
            <a:ext cx="332533" cy="41189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C90BEB-0972-792F-A08F-A2E1FA0989CB}"/>
              </a:ext>
            </a:extLst>
          </p:cNvPr>
          <p:cNvCxnSpPr>
            <a:cxnSpLocks/>
          </p:cNvCxnSpPr>
          <p:nvPr userDrawn="1"/>
        </p:nvCxnSpPr>
        <p:spPr>
          <a:xfrm>
            <a:off x="1128409" y="6468980"/>
            <a:ext cx="10476689" cy="0"/>
          </a:xfrm>
          <a:prstGeom prst="line">
            <a:avLst/>
          </a:prstGeom>
          <a:ln w="12700">
            <a:solidFill>
              <a:srgbClr val="448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3951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4436551-F2A7-135D-FF55-18A7C24B11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" y="675"/>
            <a:ext cx="12189600" cy="68566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545AB1-B7D1-CF4F-8D81-DE2644E02F29}"/>
              </a:ext>
            </a:extLst>
          </p:cNvPr>
          <p:cNvSpPr txBox="1"/>
          <p:nvPr userDrawn="1"/>
        </p:nvSpPr>
        <p:spPr>
          <a:xfrm>
            <a:off x="436418" y="2916252"/>
            <a:ext cx="47327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0" dirty="0">
                <a:solidFill>
                  <a:srgbClr val="DF4C53"/>
                </a:solidFill>
                <a:latin typeface="Bodoni Moda 18pt" pitchFamily="2" charset="77"/>
                <a:ea typeface="Foco" charset="0"/>
                <a:cs typeface="Foco" charset="0"/>
              </a:rPr>
              <a:t>Thank You</a:t>
            </a:r>
          </a:p>
          <a:p>
            <a:pPr algn="l"/>
            <a:r>
              <a:rPr lang="en-US" sz="2400" b="0" i="0" dirty="0">
                <a:solidFill>
                  <a:srgbClr val="0B222D"/>
                </a:solidFill>
                <a:latin typeface="Barlow" panose="00000500000000000000" pitchFamily="2" charset="0"/>
                <a:ea typeface="Foco" charset="0"/>
                <a:cs typeface="Foco" charset="0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63257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8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872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07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3" r:id="rId2"/>
    <p:sldLayoutId id="214748372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6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4" r:id="rId12"/>
    <p:sldLayoutId id="2147483665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72C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4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416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679" r:id="rId2"/>
    <p:sldLayoutId id="2147483726" r:id="rId3"/>
    <p:sldLayoutId id="2147483727" r:id="rId4"/>
    <p:sldLayoutId id="2147483685" r:id="rId5"/>
    <p:sldLayoutId id="2147483684" r:id="rId6"/>
    <p:sldLayoutId id="214748368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26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9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75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2" r:id="rId2"/>
    <p:sldLayoutId id="2147483693" r:id="rId3"/>
    <p:sldLayoutId id="214748369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5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965864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s">
  <a:themeElements>
    <a:clrScheme name="Custom 1">
      <a:dk1>
        <a:srgbClr val="201F1F"/>
      </a:dk1>
      <a:lt1>
        <a:srgbClr val="FFFFFF"/>
      </a:lt1>
      <a:dk2>
        <a:srgbClr val="32B8E9"/>
      </a:dk2>
      <a:lt2>
        <a:srgbClr val="E3E3E2"/>
      </a:lt2>
      <a:accent1>
        <a:srgbClr val="26B4AE"/>
      </a:accent1>
      <a:accent2>
        <a:srgbClr val="EFB200"/>
      </a:accent2>
      <a:accent3>
        <a:srgbClr val="157C50"/>
      </a:accent3>
      <a:accent4>
        <a:srgbClr val="915C96"/>
      </a:accent4>
      <a:accent5>
        <a:srgbClr val="CB232D"/>
      </a:accent5>
      <a:accent6>
        <a:srgbClr val="66B444"/>
      </a:accent6>
      <a:hlink>
        <a:srgbClr val="0563C1"/>
      </a:hlink>
      <a:folHlink>
        <a:srgbClr val="915C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ient Slides">
  <a:themeElements>
    <a:clrScheme name="Custom 1">
      <a:dk1>
        <a:srgbClr val="201F1F"/>
      </a:dk1>
      <a:lt1>
        <a:srgbClr val="FFFFFF"/>
      </a:lt1>
      <a:dk2>
        <a:srgbClr val="32B8E9"/>
      </a:dk2>
      <a:lt2>
        <a:srgbClr val="E3E3E2"/>
      </a:lt2>
      <a:accent1>
        <a:srgbClr val="26B4AE"/>
      </a:accent1>
      <a:accent2>
        <a:srgbClr val="EFB200"/>
      </a:accent2>
      <a:accent3>
        <a:srgbClr val="157C50"/>
      </a:accent3>
      <a:accent4>
        <a:srgbClr val="915C96"/>
      </a:accent4>
      <a:accent5>
        <a:srgbClr val="CB232D"/>
      </a:accent5>
      <a:accent6>
        <a:srgbClr val="66B444"/>
      </a:accent6>
      <a:hlink>
        <a:srgbClr val="0563C1"/>
      </a:hlink>
      <a:folHlink>
        <a:srgbClr val="915C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 Slides">
  <a:themeElements>
    <a:clrScheme name="Custom 1">
      <a:dk1>
        <a:srgbClr val="201F1F"/>
      </a:dk1>
      <a:lt1>
        <a:srgbClr val="FFFFFF"/>
      </a:lt1>
      <a:dk2>
        <a:srgbClr val="32B8E9"/>
      </a:dk2>
      <a:lt2>
        <a:srgbClr val="E3E3E2"/>
      </a:lt2>
      <a:accent1>
        <a:srgbClr val="26B4AE"/>
      </a:accent1>
      <a:accent2>
        <a:srgbClr val="EFB200"/>
      </a:accent2>
      <a:accent3>
        <a:srgbClr val="157C50"/>
      </a:accent3>
      <a:accent4>
        <a:srgbClr val="915C96"/>
      </a:accent4>
      <a:accent5>
        <a:srgbClr val="CB232D"/>
      </a:accent5>
      <a:accent6>
        <a:srgbClr val="66B444"/>
      </a:accent6>
      <a:hlink>
        <a:srgbClr val="0563C1"/>
      </a:hlink>
      <a:folHlink>
        <a:srgbClr val="915C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Section Header Slides">
  <a:themeElements>
    <a:clrScheme name="Custom 1">
      <a:dk1>
        <a:srgbClr val="201F1F"/>
      </a:dk1>
      <a:lt1>
        <a:srgbClr val="FFFFFF"/>
      </a:lt1>
      <a:dk2>
        <a:srgbClr val="32B8E9"/>
      </a:dk2>
      <a:lt2>
        <a:srgbClr val="E3E3E2"/>
      </a:lt2>
      <a:accent1>
        <a:srgbClr val="26B4AE"/>
      </a:accent1>
      <a:accent2>
        <a:srgbClr val="EFB200"/>
      </a:accent2>
      <a:accent3>
        <a:srgbClr val="157C50"/>
      </a:accent3>
      <a:accent4>
        <a:srgbClr val="915C96"/>
      </a:accent4>
      <a:accent5>
        <a:srgbClr val="CB232D"/>
      </a:accent5>
      <a:accent6>
        <a:srgbClr val="66B444"/>
      </a:accent6>
      <a:hlink>
        <a:srgbClr val="0563C1"/>
      </a:hlink>
      <a:folHlink>
        <a:srgbClr val="915C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stimonial Slides">
  <a:themeElements>
    <a:clrScheme name="Custom 1">
      <a:dk1>
        <a:srgbClr val="201F1F"/>
      </a:dk1>
      <a:lt1>
        <a:srgbClr val="FFFFFF"/>
      </a:lt1>
      <a:dk2>
        <a:srgbClr val="32B8E9"/>
      </a:dk2>
      <a:lt2>
        <a:srgbClr val="E3E3E2"/>
      </a:lt2>
      <a:accent1>
        <a:srgbClr val="26B4AE"/>
      </a:accent1>
      <a:accent2>
        <a:srgbClr val="EFB200"/>
      </a:accent2>
      <a:accent3>
        <a:srgbClr val="157C50"/>
      </a:accent3>
      <a:accent4>
        <a:srgbClr val="915C96"/>
      </a:accent4>
      <a:accent5>
        <a:srgbClr val="CB232D"/>
      </a:accent5>
      <a:accent6>
        <a:srgbClr val="66B444"/>
      </a:accent6>
      <a:hlink>
        <a:srgbClr val="0563C1"/>
      </a:hlink>
      <a:folHlink>
        <a:srgbClr val="915C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chnology Situ Slides">
  <a:themeElements>
    <a:clrScheme name="Custom 1">
      <a:dk1>
        <a:srgbClr val="201F1F"/>
      </a:dk1>
      <a:lt1>
        <a:srgbClr val="FFFFFF"/>
      </a:lt1>
      <a:dk2>
        <a:srgbClr val="32B8E9"/>
      </a:dk2>
      <a:lt2>
        <a:srgbClr val="E3E3E2"/>
      </a:lt2>
      <a:accent1>
        <a:srgbClr val="26B4AE"/>
      </a:accent1>
      <a:accent2>
        <a:srgbClr val="EFB200"/>
      </a:accent2>
      <a:accent3>
        <a:srgbClr val="157C50"/>
      </a:accent3>
      <a:accent4>
        <a:srgbClr val="915C96"/>
      </a:accent4>
      <a:accent5>
        <a:srgbClr val="CB232D"/>
      </a:accent5>
      <a:accent6>
        <a:srgbClr val="66B444"/>
      </a:accent6>
      <a:hlink>
        <a:srgbClr val="0563C1"/>
      </a:hlink>
      <a:folHlink>
        <a:srgbClr val="915C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am Slides">
  <a:themeElements>
    <a:clrScheme name="Custom 1">
      <a:dk1>
        <a:srgbClr val="201F1F"/>
      </a:dk1>
      <a:lt1>
        <a:srgbClr val="FFFFFF"/>
      </a:lt1>
      <a:dk2>
        <a:srgbClr val="32B8E9"/>
      </a:dk2>
      <a:lt2>
        <a:srgbClr val="E3E3E2"/>
      </a:lt2>
      <a:accent1>
        <a:srgbClr val="26B4AE"/>
      </a:accent1>
      <a:accent2>
        <a:srgbClr val="EFB200"/>
      </a:accent2>
      <a:accent3>
        <a:srgbClr val="157C50"/>
      </a:accent3>
      <a:accent4>
        <a:srgbClr val="915C96"/>
      </a:accent4>
      <a:accent5>
        <a:srgbClr val="CB232D"/>
      </a:accent5>
      <a:accent6>
        <a:srgbClr val="66B444"/>
      </a:accent6>
      <a:hlink>
        <a:srgbClr val="0563C1"/>
      </a:hlink>
      <a:folHlink>
        <a:srgbClr val="915C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End Slides">
  <a:themeElements>
    <a:clrScheme name="Custom 1">
      <a:dk1>
        <a:srgbClr val="201F1F"/>
      </a:dk1>
      <a:lt1>
        <a:srgbClr val="FFFFFF"/>
      </a:lt1>
      <a:dk2>
        <a:srgbClr val="32B8E9"/>
      </a:dk2>
      <a:lt2>
        <a:srgbClr val="E3E3E2"/>
      </a:lt2>
      <a:accent1>
        <a:srgbClr val="26B4AE"/>
      </a:accent1>
      <a:accent2>
        <a:srgbClr val="EFB200"/>
      </a:accent2>
      <a:accent3>
        <a:srgbClr val="157C50"/>
      </a:accent3>
      <a:accent4>
        <a:srgbClr val="915C96"/>
      </a:accent4>
      <a:accent5>
        <a:srgbClr val="CB232D"/>
      </a:accent5>
      <a:accent6>
        <a:srgbClr val="66B444"/>
      </a:accent6>
      <a:hlink>
        <a:srgbClr val="0563C1"/>
      </a:hlink>
      <a:folHlink>
        <a:srgbClr val="915C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32f957-6171-4b0e-b2b1-788a68d4f76c" xsi:nil="true"/>
    <lcf76f155ced4ddcb4097134ff3c332f xmlns="83fba4fe-478b-4ffd-95a5-ebeec38cf82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26CC889521DA4D98B42D9DD3359BF8" ma:contentTypeVersion="15" ma:contentTypeDescription="Create a new document." ma:contentTypeScope="" ma:versionID="8368ba82765f9db153334ef993830712">
  <xsd:schema xmlns:xsd="http://www.w3.org/2001/XMLSchema" xmlns:xs="http://www.w3.org/2001/XMLSchema" xmlns:p="http://schemas.microsoft.com/office/2006/metadata/properties" xmlns:ns2="83fba4fe-478b-4ffd-95a5-ebeec38cf826" xmlns:ns3="5a32f957-6171-4b0e-b2b1-788a68d4f76c" targetNamespace="http://schemas.microsoft.com/office/2006/metadata/properties" ma:root="true" ma:fieldsID="690ea61f56ae2bbc00acc4baf4ddce4b" ns2:_="" ns3:_="">
    <xsd:import namespace="83fba4fe-478b-4ffd-95a5-ebeec38cf826"/>
    <xsd:import namespace="5a32f957-6171-4b0e-b2b1-788a68d4f7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fba4fe-478b-4ffd-95a5-ebeec38cf8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8c33689-283a-4bb2-b0e6-ec00272ab7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32f957-6171-4b0e-b2b1-788a68d4f76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b8e2096-95b4-4a1c-b703-bb29a7dc99c0}" ma:internalName="TaxCatchAll" ma:showField="CatchAllData" ma:web="5a32f957-6171-4b0e-b2b1-788a68d4f7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4A5236-2B08-4343-8463-33AA109EA759}">
  <ds:schemaRefs>
    <ds:schemaRef ds:uri="5a32f957-6171-4b0e-b2b1-788a68d4f76c"/>
    <ds:schemaRef ds:uri="83fba4fe-478b-4ffd-95a5-ebeec38cf826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15C4705-5DB5-46E5-A6F1-2464A5D906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fba4fe-478b-4ffd-95a5-ebeec38cf826"/>
    <ds:schemaRef ds:uri="5a32f957-6171-4b0e-b2b1-788a68d4f7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C78E419-CFBE-4711-9F15-F6BA3AC917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Barlow</vt:lpstr>
      <vt:lpstr>Barlow SemiBold</vt:lpstr>
      <vt:lpstr>Bodoni Moda 18pt</vt:lpstr>
      <vt:lpstr>Wingdings</vt:lpstr>
      <vt:lpstr>Cover Slides</vt:lpstr>
      <vt:lpstr>Client Slides</vt:lpstr>
      <vt:lpstr>Content Slides</vt:lpstr>
      <vt:lpstr>Section Header Slides</vt:lpstr>
      <vt:lpstr>Testimonial Slides</vt:lpstr>
      <vt:lpstr>Technology Situ Slides</vt:lpstr>
      <vt:lpstr>Team Slides</vt:lpstr>
      <vt:lpstr>End Slides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Ethan Massey</dc:creator>
  <cp:lastModifiedBy>Claire Hastie</cp:lastModifiedBy>
  <cp:revision>100</cp:revision>
  <dcterms:created xsi:type="dcterms:W3CDTF">2018-07-13T11:21:33Z</dcterms:created>
  <dcterms:modified xsi:type="dcterms:W3CDTF">2024-05-20T09:07:15Z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0x010100A026CC889521DA4D98B42D9DD3359BF8</vt:lpwstr>
  </property>
  <property fmtid="{D5CDD505-2E9C-101B-9397-08002B2CF9AE}" pid="3" name="MediaServiceImageTags">
    <vt:lpwstr/>
  </property>
</Properties>
</file>